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5" r:id="rId1"/>
  </p:sldMasterIdLst>
  <p:notesMasterIdLst>
    <p:notesMasterId r:id="rId55"/>
  </p:notesMasterIdLst>
  <p:sldIdLst>
    <p:sldId id="256" r:id="rId2"/>
    <p:sldId id="257" r:id="rId3"/>
    <p:sldId id="293" r:id="rId4"/>
    <p:sldId id="258" r:id="rId5"/>
    <p:sldId id="260" r:id="rId6"/>
    <p:sldId id="408" r:id="rId7"/>
    <p:sldId id="407" r:id="rId8"/>
    <p:sldId id="261" r:id="rId9"/>
    <p:sldId id="262" r:id="rId10"/>
    <p:sldId id="263" r:id="rId11"/>
    <p:sldId id="264" r:id="rId12"/>
    <p:sldId id="265" r:id="rId13"/>
    <p:sldId id="266" r:id="rId14"/>
    <p:sldId id="267" r:id="rId15"/>
    <p:sldId id="269" r:id="rId16"/>
    <p:sldId id="486" r:id="rId17"/>
    <p:sldId id="270" r:id="rId18"/>
    <p:sldId id="271" r:id="rId19"/>
    <p:sldId id="272" r:id="rId20"/>
    <p:sldId id="274" r:id="rId21"/>
    <p:sldId id="275" r:id="rId22"/>
    <p:sldId id="487" r:id="rId23"/>
    <p:sldId id="276" r:id="rId24"/>
    <p:sldId id="279" r:id="rId25"/>
    <p:sldId id="424" r:id="rId26"/>
    <p:sldId id="429" r:id="rId27"/>
    <p:sldId id="441" r:id="rId28"/>
    <p:sldId id="451" r:id="rId29"/>
    <p:sldId id="452" r:id="rId30"/>
    <p:sldId id="453" r:id="rId31"/>
    <p:sldId id="414" r:id="rId32"/>
    <p:sldId id="415" r:id="rId33"/>
    <p:sldId id="416" r:id="rId34"/>
    <p:sldId id="417" r:id="rId35"/>
    <p:sldId id="418" r:id="rId36"/>
    <p:sldId id="280" r:id="rId37"/>
    <p:sldId id="420" r:id="rId38"/>
    <p:sldId id="421" r:id="rId39"/>
    <p:sldId id="422" r:id="rId40"/>
    <p:sldId id="425" r:id="rId41"/>
    <p:sldId id="426" r:id="rId42"/>
    <p:sldId id="427" r:id="rId43"/>
    <p:sldId id="428" r:id="rId44"/>
    <p:sldId id="430" r:id="rId45"/>
    <p:sldId id="433" r:id="rId46"/>
    <p:sldId id="434" r:id="rId47"/>
    <p:sldId id="436" r:id="rId48"/>
    <p:sldId id="439" r:id="rId49"/>
    <p:sldId id="440" r:id="rId50"/>
    <p:sldId id="442" r:id="rId51"/>
    <p:sldId id="444" r:id="rId52"/>
    <p:sldId id="450" r:id="rId53"/>
    <p:sldId id="485" r:id="rId54"/>
  </p:sldIdLst>
  <p:sldSz cx="9144000" cy="5143500" type="screen16x9"/>
  <p:notesSz cx="6858000" cy="9144000"/>
  <p:embeddedFontLst>
    <p:embeddedFont>
      <p:font typeface="Avenir" panose="02000503020000020003" pitchFamily="2" charset="0"/>
      <p:regular r:id="rId56"/>
      <p:italic r:id="rId57"/>
    </p:embeddedFont>
    <p:embeddedFont>
      <p:font typeface="Calibri" panose="020F0502020204030204" pitchFamily="34" charset="0"/>
      <p:regular r:id="rId58"/>
      <p:bold r:id="rId59"/>
      <p:italic r:id="rId60"/>
      <p:boldItalic r:id="rId61"/>
    </p:embeddedFont>
    <p:embeddedFont>
      <p:font typeface="Cambria" panose="02040503050406030204" pitchFamily="18" charset="0"/>
      <p:regular r:id="rId62"/>
      <p:bold r:id="rId63"/>
      <p:italic r:id="rId64"/>
      <p:boldItalic r:id="rId65"/>
    </p:embeddedFont>
    <p:embeddedFont>
      <p:font typeface="Century Gothic" panose="020B0502020202020204" pitchFamily="34" charset="0"/>
      <p:regular r:id="rId66"/>
      <p:bold r:id="rId67"/>
      <p:italic r:id="rId68"/>
      <p:boldItalic r:id="rId69"/>
    </p:embeddedFont>
    <p:embeddedFont>
      <p:font typeface="Fira Sans Extra Condensed" panose="020F0502020204030204" pitchFamily="34" charset="0"/>
      <p:regular r:id="rId70"/>
      <p:bold r:id="rId71"/>
      <p:italic r:id="rId72"/>
      <p:boldItalic r:id="rId73"/>
    </p:embeddedFont>
    <p:embeddedFont>
      <p:font typeface="Fredoka One" panose="02000000000000000000" pitchFamily="2" charset="77"/>
      <p:regular r:id="rId74"/>
    </p:embeddedFont>
    <p:embeddedFont>
      <p:font typeface="Orbitron" pitchFamily="2" charset="0"/>
      <p:regular r:id="rId75"/>
      <p:bold r:id="rId76"/>
    </p:embeddedFont>
    <p:embeddedFont>
      <p:font typeface="Roboto" panose="02000000000000000000" pitchFamily="2" charset="0"/>
      <p:regular r:id="rId77"/>
      <p:bold r:id="rId78"/>
      <p:italic r:id="rId79"/>
      <p:boldItalic r:id="rId80"/>
    </p:embeddedFont>
    <p:embeddedFont>
      <p:font typeface="Roboto Condensed Light" panose="020F0302020204030204" pitchFamily="34" charset="0"/>
      <p:regular r:id="rId81"/>
      <p:italic r:id="rId8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A6A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5D2CD72-28B9-6142-979B-A7465142D6B2}" v="14" dt="2023-09-10T08:08:29.653"/>
    <p1510:client id="{484066B7-B1CF-487C-9A96-9F4900489531}" v="772" dt="2023-09-10T06:51:44.487"/>
    <p1510:client id="{675E87F0-4D71-D0EF-23E6-9A93EEB51574}" v="1" dt="2023-09-11T05:01:28.438"/>
    <p1510:client id="{8E1E73B7-C4E3-6ABC-2748-6A80AE954C12}" v="90" dt="2023-09-10T11:42:09.130"/>
    <p1510:client id="{95B30E20-B34A-2F09-AF7F-5BEFB0DCB844}" v="10" dt="2023-09-11T02:31:52.388"/>
    <p1510:client id="{9A78A02D-E61C-9F9B-5A46-DEDE99A3AC94}" v="72" dt="2023-09-11T09:30:27.849"/>
    <p1510:client id="{B6B5BC48-7048-4DB5-88CA-5946562E2C4A}" v="2155" dt="2023-09-10T16:01:07.559"/>
    <p1510:client id="{C0012FA4-894F-0515-62A4-74BDAC91B7DC}" v="26" dt="2023-09-11T01:26:06.264"/>
    <p1510:client id="{D4A749DC-B771-1D23-BB2B-63A8B6A2D11E}" v="59" dt="2023-09-10T07:32:19.602"/>
    <p1510:client id="{D58070C6-1FC6-41F4-8981-E10690A65DBB}" v="149" dt="2023-09-10T08:05:47.707"/>
    <p1510:client id="{E08D7072-A14E-0CAD-D688-4677A2E0087F}" v="51" dt="2023-09-11T08:49:42.013"/>
    <p1510:client id="{EA863B1F-97A7-40FE-81A6-82D64569E3C4}" v="20" dt="2023-09-11T09:55:37.386"/>
    <p1510:client id="{F5BB907F-7F02-5CB8-F88A-E55A5DA03468}" v="34" dt="2023-09-11T09:53:13.069"/>
  </p1510:revLst>
</p1510:revInfo>
</file>

<file path=ppt/tableStyles.xml><?xml version="1.0" encoding="utf-8"?>
<a:tblStyleLst xmlns:a="http://schemas.openxmlformats.org/drawingml/2006/main" def="{30BE4FA9-5BE5-44D3-9D71-8F217331921D}">
  <a:tblStyle styleId="{30BE4FA9-5BE5-44D3-9D71-8F217331921D}"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2"/>
    <p:restoredTop sz="94648"/>
  </p:normalViewPr>
  <p:slideViewPr>
    <p:cSldViewPr snapToGrid="0">
      <p:cViewPr varScale="1">
        <p:scale>
          <a:sx n="156" d="100"/>
          <a:sy n="156" d="100"/>
        </p:scale>
        <p:origin x="208"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8.fntdata"/><Relationship Id="rId68" Type="http://schemas.openxmlformats.org/officeDocument/2006/relationships/font" Target="fonts/font13.fntdata"/><Relationship Id="rId84"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font" Target="fonts/font3.fntdata"/><Relationship Id="rId74" Type="http://schemas.openxmlformats.org/officeDocument/2006/relationships/font" Target="fonts/font19.fntdata"/><Relationship Id="rId79" Type="http://schemas.openxmlformats.org/officeDocument/2006/relationships/font" Target="fonts/font24.fntdata"/><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1.fntdata"/><Relationship Id="rId64" Type="http://schemas.openxmlformats.org/officeDocument/2006/relationships/font" Target="fonts/font9.fntdata"/><Relationship Id="rId69" Type="http://schemas.openxmlformats.org/officeDocument/2006/relationships/font" Target="fonts/font14.fntdata"/><Relationship Id="rId77" Type="http://schemas.openxmlformats.org/officeDocument/2006/relationships/font" Target="fonts/font22.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17.fntdata"/><Relationship Id="rId80" Type="http://schemas.openxmlformats.org/officeDocument/2006/relationships/font" Target="fonts/font25.fntdata"/><Relationship Id="rId85"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4.fntdata"/><Relationship Id="rId67" Type="http://schemas.openxmlformats.org/officeDocument/2006/relationships/font" Target="fonts/font12.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7.fntdata"/><Relationship Id="rId70" Type="http://schemas.openxmlformats.org/officeDocument/2006/relationships/font" Target="fonts/font15.fntdata"/><Relationship Id="rId75" Type="http://schemas.openxmlformats.org/officeDocument/2006/relationships/font" Target="fonts/font20.fntdata"/><Relationship Id="rId8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2.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5.fntdata"/><Relationship Id="rId65" Type="http://schemas.openxmlformats.org/officeDocument/2006/relationships/font" Target="fonts/font10.fntdata"/><Relationship Id="rId73" Type="http://schemas.openxmlformats.org/officeDocument/2006/relationships/font" Target="fonts/font18.fntdata"/><Relationship Id="rId78" Type="http://schemas.openxmlformats.org/officeDocument/2006/relationships/font" Target="fonts/font23.fntdata"/><Relationship Id="rId81" Type="http://schemas.openxmlformats.org/officeDocument/2006/relationships/font" Target="fonts/font26.fntdata"/><Relationship Id="rId86"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notesMaster" Target="notesMasters/notesMaster1.xml"/><Relationship Id="rId76" Type="http://schemas.openxmlformats.org/officeDocument/2006/relationships/font" Target="fonts/font21.fntdata"/><Relationship Id="rId7" Type="http://schemas.openxmlformats.org/officeDocument/2006/relationships/slide" Target="slides/slide6.xml"/><Relationship Id="rId71" Type="http://schemas.openxmlformats.org/officeDocument/2006/relationships/font" Target="fonts/font16.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font" Target="fonts/font11.fntdata"/><Relationship Id="rId87" Type="http://schemas.microsoft.com/office/2015/10/relationships/revisionInfo" Target="revisionInfo.xml"/><Relationship Id="rId61" Type="http://schemas.openxmlformats.org/officeDocument/2006/relationships/font" Target="fonts/font6.fntdata"/><Relationship Id="rId82" Type="http://schemas.openxmlformats.org/officeDocument/2006/relationships/font" Target="fonts/font2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4"/>
        <p:cNvGrpSpPr/>
        <p:nvPr/>
      </p:nvGrpSpPr>
      <p:grpSpPr>
        <a:xfrm>
          <a:off x="0" y="0"/>
          <a:ext cx="0" cy="0"/>
          <a:chOff x="0" y="0"/>
          <a:chExt cx="0" cy="0"/>
        </a:xfrm>
      </p:grpSpPr>
      <p:sp>
        <p:nvSpPr>
          <p:cNvPr id="825" name="Google Shape;825;g8794a74c9d_0_24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6" name="Google Shape;826;g8794a74c9d_0_24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6"/>
        <p:cNvGrpSpPr/>
        <p:nvPr/>
      </p:nvGrpSpPr>
      <p:grpSpPr>
        <a:xfrm>
          <a:off x="0" y="0"/>
          <a:ext cx="0" cy="0"/>
          <a:chOff x="0" y="0"/>
          <a:chExt cx="0" cy="0"/>
        </a:xfrm>
      </p:grpSpPr>
      <p:sp>
        <p:nvSpPr>
          <p:cNvPr id="947" name="Google Shape;947;g10facb75130_0_5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8" name="Google Shape;948;g10facb75130_0_5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7"/>
        <p:cNvGrpSpPr/>
        <p:nvPr/>
      </p:nvGrpSpPr>
      <p:grpSpPr>
        <a:xfrm>
          <a:off x="0" y="0"/>
          <a:ext cx="0" cy="0"/>
          <a:chOff x="0" y="0"/>
          <a:chExt cx="0" cy="0"/>
        </a:xfrm>
      </p:grpSpPr>
      <p:sp>
        <p:nvSpPr>
          <p:cNvPr id="958" name="Google Shape;958;g10facb75130_0_14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9" name="Google Shape;959;g10facb75130_0_14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3"/>
        <p:cNvGrpSpPr/>
        <p:nvPr/>
      </p:nvGrpSpPr>
      <p:grpSpPr>
        <a:xfrm>
          <a:off x="0" y="0"/>
          <a:ext cx="0" cy="0"/>
          <a:chOff x="0" y="0"/>
          <a:chExt cx="0" cy="0"/>
        </a:xfrm>
      </p:grpSpPr>
      <p:sp>
        <p:nvSpPr>
          <p:cNvPr id="964" name="Google Shape;964;g10facb75130_0_14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5" name="Google Shape;965;g10facb75130_0_14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9"/>
        <p:cNvGrpSpPr/>
        <p:nvPr/>
      </p:nvGrpSpPr>
      <p:grpSpPr>
        <a:xfrm>
          <a:off x="0" y="0"/>
          <a:ext cx="0" cy="0"/>
          <a:chOff x="0" y="0"/>
          <a:chExt cx="0" cy="0"/>
        </a:xfrm>
      </p:grpSpPr>
      <p:sp>
        <p:nvSpPr>
          <p:cNvPr id="1010" name="Google Shape;1010;g10facb75130_0_12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1" name="Google Shape;1011;g10facb75130_0_12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4"/>
        <p:cNvGrpSpPr/>
        <p:nvPr/>
      </p:nvGrpSpPr>
      <p:grpSpPr>
        <a:xfrm>
          <a:off x="0" y="0"/>
          <a:ext cx="0" cy="0"/>
          <a:chOff x="0" y="0"/>
          <a:chExt cx="0" cy="0"/>
        </a:xfrm>
      </p:grpSpPr>
      <p:sp>
        <p:nvSpPr>
          <p:cNvPr id="1055" name="Google Shape;1055;g10facb75130_0_1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6" name="Google Shape;1056;g10facb75130_0_1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4"/>
        <p:cNvGrpSpPr/>
        <p:nvPr/>
      </p:nvGrpSpPr>
      <p:grpSpPr>
        <a:xfrm>
          <a:off x="0" y="0"/>
          <a:ext cx="0" cy="0"/>
          <a:chOff x="0" y="0"/>
          <a:chExt cx="0" cy="0"/>
        </a:xfrm>
      </p:grpSpPr>
      <p:sp>
        <p:nvSpPr>
          <p:cNvPr id="1055" name="Google Shape;1055;g10facb75130_0_1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6" name="Google Shape;1056;g10facb75130_0_1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765527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7"/>
        <p:cNvGrpSpPr/>
        <p:nvPr/>
      </p:nvGrpSpPr>
      <p:grpSpPr>
        <a:xfrm>
          <a:off x="0" y="0"/>
          <a:ext cx="0" cy="0"/>
          <a:chOff x="0" y="0"/>
          <a:chExt cx="0" cy="0"/>
        </a:xfrm>
      </p:grpSpPr>
      <p:sp>
        <p:nvSpPr>
          <p:cNvPr id="1078" name="Google Shape;1078;g10facb75130_0_10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9" name="Google Shape;1079;g10facb75130_0_10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3"/>
        <p:cNvGrpSpPr/>
        <p:nvPr/>
      </p:nvGrpSpPr>
      <p:grpSpPr>
        <a:xfrm>
          <a:off x="0" y="0"/>
          <a:ext cx="0" cy="0"/>
          <a:chOff x="0" y="0"/>
          <a:chExt cx="0" cy="0"/>
        </a:xfrm>
      </p:grpSpPr>
      <p:sp>
        <p:nvSpPr>
          <p:cNvPr id="1084" name="Google Shape;1084;g10facb75130_0_8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5" name="Google Shape;1085;g10facb75130_0_8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6"/>
        <p:cNvGrpSpPr/>
        <p:nvPr/>
      </p:nvGrpSpPr>
      <p:grpSpPr>
        <a:xfrm>
          <a:off x="0" y="0"/>
          <a:ext cx="0" cy="0"/>
          <a:chOff x="0" y="0"/>
          <a:chExt cx="0" cy="0"/>
        </a:xfrm>
      </p:grpSpPr>
      <p:sp>
        <p:nvSpPr>
          <p:cNvPr id="1107" name="Google Shape;1107;g10facb75130_0_9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8" name="Google Shape;1108;g10facb75130_0_9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4"/>
        <p:cNvGrpSpPr/>
        <p:nvPr/>
      </p:nvGrpSpPr>
      <p:grpSpPr>
        <a:xfrm>
          <a:off x="0" y="0"/>
          <a:ext cx="0" cy="0"/>
          <a:chOff x="0" y="0"/>
          <a:chExt cx="0" cy="0"/>
        </a:xfrm>
      </p:grpSpPr>
      <p:sp>
        <p:nvSpPr>
          <p:cNvPr id="1135" name="Google Shape;1135;g10facb75130_0_10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6" name="Google Shape;1136;g10facb75130_0_10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6"/>
        <p:cNvGrpSpPr/>
        <p:nvPr/>
      </p:nvGrpSpPr>
      <p:grpSpPr>
        <a:xfrm>
          <a:off x="0" y="0"/>
          <a:ext cx="0" cy="0"/>
          <a:chOff x="0" y="0"/>
          <a:chExt cx="0" cy="0"/>
        </a:xfrm>
      </p:grpSpPr>
      <p:sp>
        <p:nvSpPr>
          <p:cNvPr id="837" name="Google Shape;837;g85cf8b5f36_0_60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8" name="Google Shape;838;g85cf8b5f36_0_60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0"/>
        <p:cNvGrpSpPr/>
        <p:nvPr/>
      </p:nvGrpSpPr>
      <p:grpSpPr>
        <a:xfrm>
          <a:off x="0" y="0"/>
          <a:ext cx="0" cy="0"/>
          <a:chOff x="0" y="0"/>
          <a:chExt cx="0" cy="0"/>
        </a:xfrm>
      </p:grpSpPr>
      <p:sp>
        <p:nvSpPr>
          <p:cNvPr id="1151" name="Google Shape;1151;g10facb75130_0_7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2" name="Google Shape;1152;g10facb75130_0_7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6"/>
        <p:cNvGrpSpPr/>
        <p:nvPr/>
      </p:nvGrpSpPr>
      <p:grpSpPr>
        <a:xfrm>
          <a:off x="0" y="0"/>
          <a:ext cx="0" cy="0"/>
          <a:chOff x="0" y="0"/>
          <a:chExt cx="0" cy="0"/>
        </a:xfrm>
      </p:grpSpPr>
      <p:sp>
        <p:nvSpPr>
          <p:cNvPr id="1187" name="Google Shape;1187;g10facb75130_0_18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8" name="Google Shape;1188;g10facb75130_0_18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1"/>
        <p:cNvGrpSpPr/>
        <p:nvPr/>
      </p:nvGrpSpPr>
      <p:grpSpPr>
        <a:xfrm>
          <a:off x="0" y="0"/>
          <a:ext cx="0" cy="0"/>
          <a:chOff x="0" y="0"/>
          <a:chExt cx="0" cy="0"/>
        </a:xfrm>
      </p:grpSpPr>
      <p:sp>
        <p:nvSpPr>
          <p:cNvPr id="1242" name="Google Shape;1242;g10facb75130_0_230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3" name="Google Shape;1243;g10facb75130_0_230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0"/>
        <p:cNvGrpSpPr/>
        <p:nvPr/>
      </p:nvGrpSpPr>
      <p:grpSpPr>
        <a:xfrm>
          <a:off x="0" y="0"/>
          <a:ext cx="0" cy="0"/>
          <a:chOff x="0" y="0"/>
          <a:chExt cx="0" cy="0"/>
        </a:xfrm>
      </p:grpSpPr>
      <p:sp>
        <p:nvSpPr>
          <p:cNvPr id="1151" name="Google Shape;1151;g10facb75130_0_7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2" name="Google Shape;1152;g10facb75130_0_7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0369617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6"/>
        <p:cNvGrpSpPr/>
        <p:nvPr/>
      </p:nvGrpSpPr>
      <p:grpSpPr>
        <a:xfrm>
          <a:off x="0" y="0"/>
          <a:ext cx="0" cy="0"/>
          <a:chOff x="0" y="0"/>
          <a:chExt cx="0" cy="0"/>
        </a:xfrm>
      </p:grpSpPr>
      <p:sp>
        <p:nvSpPr>
          <p:cNvPr id="1187" name="Google Shape;1187;g10facb75130_0_18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8" name="Google Shape;1188;g10facb75130_0_18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697835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4"/>
        <p:cNvGrpSpPr/>
        <p:nvPr/>
      </p:nvGrpSpPr>
      <p:grpSpPr>
        <a:xfrm>
          <a:off x="0" y="0"/>
          <a:ext cx="0" cy="0"/>
          <a:chOff x="0" y="0"/>
          <a:chExt cx="0" cy="0"/>
        </a:xfrm>
      </p:grpSpPr>
      <p:sp>
        <p:nvSpPr>
          <p:cNvPr id="825" name="Google Shape;825;g8794a74c9d_0_24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6" name="Google Shape;826;g8794a74c9d_0_24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3067916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7"/>
        <p:cNvGrpSpPr/>
        <p:nvPr/>
      </p:nvGrpSpPr>
      <p:grpSpPr>
        <a:xfrm>
          <a:off x="0" y="0"/>
          <a:ext cx="0" cy="0"/>
          <a:chOff x="0" y="0"/>
          <a:chExt cx="0" cy="0"/>
        </a:xfrm>
      </p:grpSpPr>
      <p:sp>
        <p:nvSpPr>
          <p:cNvPr id="1318" name="Google Shape;1318;g10facb75130_0_230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9" name="Google Shape;1319;g10facb75130_0_230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6235670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7"/>
        <p:cNvGrpSpPr/>
        <p:nvPr/>
      </p:nvGrpSpPr>
      <p:grpSpPr>
        <a:xfrm>
          <a:off x="0" y="0"/>
          <a:ext cx="0" cy="0"/>
          <a:chOff x="0" y="0"/>
          <a:chExt cx="0" cy="0"/>
        </a:xfrm>
      </p:grpSpPr>
      <p:sp>
        <p:nvSpPr>
          <p:cNvPr id="1318" name="Google Shape;1318;g10facb75130_0_230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9" name="Google Shape;1319;g10facb75130_0_230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124974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7"/>
        <p:cNvGrpSpPr/>
        <p:nvPr/>
      </p:nvGrpSpPr>
      <p:grpSpPr>
        <a:xfrm>
          <a:off x="0" y="0"/>
          <a:ext cx="0" cy="0"/>
          <a:chOff x="0" y="0"/>
          <a:chExt cx="0" cy="0"/>
        </a:xfrm>
      </p:grpSpPr>
      <p:sp>
        <p:nvSpPr>
          <p:cNvPr id="1318" name="Google Shape;1318;g10facb75130_0_230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9" name="Google Shape;1319;g10facb75130_0_230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4526749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7"/>
        <p:cNvGrpSpPr/>
        <p:nvPr/>
      </p:nvGrpSpPr>
      <p:grpSpPr>
        <a:xfrm>
          <a:off x="0" y="0"/>
          <a:ext cx="0" cy="0"/>
          <a:chOff x="0" y="0"/>
          <a:chExt cx="0" cy="0"/>
        </a:xfrm>
      </p:grpSpPr>
      <p:sp>
        <p:nvSpPr>
          <p:cNvPr id="1318" name="Google Shape;1318;g10facb75130_0_230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9" name="Google Shape;1319;g10facb75130_0_230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28352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5"/>
        <p:cNvGrpSpPr/>
        <p:nvPr/>
      </p:nvGrpSpPr>
      <p:grpSpPr>
        <a:xfrm>
          <a:off x="0" y="0"/>
          <a:ext cx="0" cy="0"/>
          <a:chOff x="0" y="0"/>
          <a:chExt cx="0" cy="0"/>
        </a:xfrm>
      </p:grpSpPr>
      <p:sp>
        <p:nvSpPr>
          <p:cNvPr id="866" name="Google Shape;866;gc6ac5e8787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7" name="Google Shape;867;gc6ac5e8787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4992628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7"/>
        <p:cNvGrpSpPr/>
        <p:nvPr/>
      </p:nvGrpSpPr>
      <p:grpSpPr>
        <a:xfrm>
          <a:off x="0" y="0"/>
          <a:ext cx="0" cy="0"/>
          <a:chOff x="0" y="0"/>
          <a:chExt cx="0" cy="0"/>
        </a:xfrm>
      </p:grpSpPr>
      <p:sp>
        <p:nvSpPr>
          <p:cNvPr id="1318" name="Google Shape;1318;g10facb75130_0_230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9" name="Google Shape;1319;g10facb75130_0_230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6001074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7"/>
        <p:cNvGrpSpPr/>
        <p:nvPr/>
      </p:nvGrpSpPr>
      <p:grpSpPr>
        <a:xfrm>
          <a:off x="0" y="0"/>
          <a:ext cx="0" cy="0"/>
          <a:chOff x="0" y="0"/>
          <a:chExt cx="0" cy="0"/>
        </a:xfrm>
      </p:grpSpPr>
      <p:sp>
        <p:nvSpPr>
          <p:cNvPr id="1318" name="Google Shape;1318;g10facb75130_0_230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9" name="Google Shape;1319;g10facb75130_0_230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5876007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7"/>
        <p:cNvGrpSpPr/>
        <p:nvPr/>
      </p:nvGrpSpPr>
      <p:grpSpPr>
        <a:xfrm>
          <a:off x="0" y="0"/>
          <a:ext cx="0" cy="0"/>
          <a:chOff x="0" y="0"/>
          <a:chExt cx="0" cy="0"/>
        </a:xfrm>
      </p:grpSpPr>
      <p:sp>
        <p:nvSpPr>
          <p:cNvPr id="1318" name="Google Shape;1318;g10facb75130_0_230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9" name="Google Shape;1319;g10facb75130_0_230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2887945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7"/>
        <p:cNvGrpSpPr/>
        <p:nvPr/>
      </p:nvGrpSpPr>
      <p:grpSpPr>
        <a:xfrm>
          <a:off x="0" y="0"/>
          <a:ext cx="0" cy="0"/>
          <a:chOff x="0" y="0"/>
          <a:chExt cx="0" cy="0"/>
        </a:xfrm>
      </p:grpSpPr>
      <p:sp>
        <p:nvSpPr>
          <p:cNvPr id="1318" name="Google Shape;1318;g10facb75130_0_230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9" name="Google Shape;1319;g10facb75130_0_230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411956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7"/>
        <p:cNvGrpSpPr/>
        <p:nvPr/>
      </p:nvGrpSpPr>
      <p:grpSpPr>
        <a:xfrm>
          <a:off x="0" y="0"/>
          <a:ext cx="0" cy="0"/>
          <a:chOff x="0" y="0"/>
          <a:chExt cx="0" cy="0"/>
        </a:xfrm>
      </p:grpSpPr>
      <p:sp>
        <p:nvSpPr>
          <p:cNvPr id="1318" name="Google Shape;1318;g10facb75130_0_230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9" name="Google Shape;1319;g10facb75130_0_230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9080900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7"/>
        <p:cNvGrpSpPr/>
        <p:nvPr/>
      </p:nvGrpSpPr>
      <p:grpSpPr>
        <a:xfrm>
          <a:off x="0" y="0"/>
          <a:ext cx="0" cy="0"/>
          <a:chOff x="0" y="0"/>
          <a:chExt cx="0" cy="0"/>
        </a:xfrm>
      </p:grpSpPr>
      <p:sp>
        <p:nvSpPr>
          <p:cNvPr id="1318" name="Google Shape;1318;g10facb75130_0_230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9" name="Google Shape;1319;g10facb75130_0_230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7738823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7"/>
        <p:cNvGrpSpPr/>
        <p:nvPr/>
      </p:nvGrpSpPr>
      <p:grpSpPr>
        <a:xfrm>
          <a:off x="0" y="0"/>
          <a:ext cx="0" cy="0"/>
          <a:chOff x="0" y="0"/>
          <a:chExt cx="0" cy="0"/>
        </a:xfrm>
      </p:grpSpPr>
      <p:sp>
        <p:nvSpPr>
          <p:cNvPr id="1318" name="Google Shape;1318;g10facb75130_0_230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9" name="Google Shape;1319;g10facb75130_0_230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1631182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7"/>
        <p:cNvGrpSpPr/>
        <p:nvPr/>
      </p:nvGrpSpPr>
      <p:grpSpPr>
        <a:xfrm>
          <a:off x="0" y="0"/>
          <a:ext cx="0" cy="0"/>
          <a:chOff x="0" y="0"/>
          <a:chExt cx="0" cy="0"/>
        </a:xfrm>
      </p:grpSpPr>
      <p:sp>
        <p:nvSpPr>
          <p:cNvPr id="1318" name="Google Shape;1318;g10facb75130_0_230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9" name="Google Shape;1319;g10facb75130_0_230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0818109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4"/>
        <p:cNvGrpSpPr/>
        <p:nvPr/>
      </p:nvGrpSpPr>
      <p:grpSpPr>
        <a:xfrm>
          <a:off x="0" y="0"/>
          <a:ext cx="0" cy="0"/>
          <a:chOff x="0" y="0"/>
          <a:chExt cx="0" cy="0"/>
        </a:xfrm>
      </p:grpSpPr>
      <p:sp>
        <p:nvSpPr>
          <p:cNvPr id="825" name="Google Shape;825;g8794a74c9d_0_24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6" name="Google Shape;826;g8794a74c9d_0_24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769084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7"/>
        <p:cNvGrpSpPr/>
        <p:nvPr/>
      </p:nvGrpSpPr>
      <p:grpSpPr>
        <a:xfrm>
          <a:off x="0" y="0"/>
          <a:ext cx="0" cy="0"/>
          <a:chOff x="0" y="0"/>
          <a:chExt cx="0" cy="0"/>
        </a:xfrm>
      </p:grpSpPr>
      <p:sp>
        <p:nvSpPr>
          <p:cNvPr id="1318" name="Google Shape;1318;g10facb75130_0_230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9" name="Google Shape;1319;g10facb75130_0_230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12933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2"/>
        <p:cNvGrpSpPr/>
        <p:nvPr/>
      </p:nvGrpSpPr>
      <p:grpSpPr>
        <a:xfrm>
          <a:off x="0" y="0"/>
          <a:ext cx="0" cy="0"/>
          <a:chOff x="0" y="0"/>
          <a:chExt cx="0" cy="0"/>
        </a:xfrm>
      </p:grpSpPr>
      <p:sp>
        <p:nvSpPr>
          <p:cNvPr id="843" name="Google Shape;843;gc6ac5e8787_1_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4" name="Google Shape;844;gc6ac5e8787_1_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7"/>
        <p:cNvGrpSpPr/>
        <p:nvPr/>
      </p:nvGrpSpPr>
      <p:grpSpPr>
        <a:xfrm>
          <a:off x="0" y="0"/>
          <a:ext cx="0" cy="0"/>
          <a:chOff x="0" y="0"/>
          <a:chExt cx="0" cy="0"/>
        </a:xfrm>
      </p:grpSpPr>
      <p:sp>
        <p:nvSpPr>
          <p:cNvPr id="1318" name="Google Shape;1318;g10facb75130_0_230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9" name="Google Shape;1319;g10facb75130_0_230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3853824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7"/>
        <p:cNvGrpSpPr/>
        <p:nvPr/>
      </p:nvGrpSpPr>
      <p:grpSpPr>
        <a:xfrm>
          <a:off x="0" y="0"/>
          <a:ext cx="0" cy="0"/>
          <a:chOff x="0" y="0"/>
          <a:chExt cx="0" cy="0"/>
        </a:xfrm>
      </p:grpSpPr>
      <p:sp>
        <p:nvSpPr>
          <p:cNvPr id="1318" name="Google Shape;1318;g10facb75130_0_230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9" name="Google Shape;1319;g10facb75130_0_230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488523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7"/>
        <p:cNvGrpSpPr/>
        <p:nvPr/>
      </p:nvGrpSpPr>
      <p:grpSpPr>
        <a:xfrm>
          <a:off x="0" y="0"/>
          <a:ext cx="0" cy="0"/>
          <a:chOff x="0" y="0"/>
          <a:chExt cx="0" cy="0"/>
        </a:xfrm>
      </p:grpSpPr>
      <p:sp>
        <p:nvSpPr>
          <p:cNvPr id="1318" name="Google Shape;1318;g10facb75130_0_230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9" name="Google Shape;1319;g10facb75130_0_230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9276141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4"/>
        <p:cNvGrpSpPr/>
        <p:nvPr/>
      </p:nvGrpSpPr>
      <p:grpSpPr>
        <a:xfrm>
          <a:off x="0" y="0"/>
          <a:ext cx="0" cy="0"/>
          <a:chOff x="0" y="0"/>
          <a:chExt cx="0" cy="0"/>
        </a:xfrm>
      </p:grpSpPr>
      <p:sp>
        <p:nvSpPr>
          <p:cNvPr id="825" name="Google Shape;825;g8794a74c9d_0_24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6" name="Google Shape;826;g8794a74c9d_0_24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037715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5"/>
        <p:cNvGrpSpPr/>
        <p:nvPr/>
      </p:nvGrpSpPr>
      <p:grpSpPr>
        <a:xfrm>
          <a:off x="0" y="0"/>
          <a:ext cx="0" cy="0"/>
          <a:chOff x="0" y="0"/>
          <a:chExt cx="0" cy="0"/>
        </a:xfrm>
      </p:grpSpPr>
      <p:sp>
        <p:nvSpPr>
          <p:cNvPr id="866" name="Google Shape;866;gc6ac5e8787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7" name="Google Shape;867;gc6ac5e8787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5"/>
        <p:cNvGrpSpPr/>
        <p:nvPr/>
      </p:nvGrpSpPr>
      <p:grpSpPr>
        <a:xfrm>
          <a:off x="0" y="0"/>
          <a:ext cx="0" cy="0"/>
          <a:chOff x="0" y="0"/>
          <a:chExt cx="0" cy="0"/>
        </a:xfrm>
      </p:grpSpPr>
      <p:sp>
        <p:nvSpPr>
          <p:cNvPr id="866" name="Google Shape;866;gc6ac5e8787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7" name="Google Shape;867;gc6ac5e8787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411456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1"/>
        <p:cNvGrpSpPr/>
        <p:nvPr/>
      </p:nvGrpSpPr>
      <p:grpSpPr>
        <a:xfrm>
          <a:off x="0" y="0"/>
          <a:ext cx="0" cy="0"/>
          <a:chOff x="0" y="0"/>
          <a:chExt cx="0" cy="0"/>
        </a:xfrm>
      </p:grpSpPr>
      <p:sp>
        <p:nvSpPr>
          <p:cNvPr id="882" name="Google Shape;882;g10facb75130_0_4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3" name="Google Shape;883;g10facb75130_0_4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8"/>
        <p:cNvGrpSpPr/>
        <p:nvPr/>
      </p:nvGrpSpPr>
      <p:grpSpPr>
        <a:xfrm>
          <a:off x="0" y="0"/>
          <a:ext cx="0" cy="0"/>
          <a:chOff x="0" y="0"/>
          <a:chExt cx="0" cy="0"/>
        </a:xfrm>
      </p:grpSpPr>
      <p:sp>
        <p:nvSpPr>
          <p:cNvPr id="889" name="Google Shape;889;g10facb75130_0_16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0" name="Google Shape;890;g10facb75130_0_16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2"/>
        <p:cNvGrpSpPr/>
        <p:nvPr/>
      </p:nvGrpSpPr>
      <p:grpSpPr>
        <a:xfrm>
          <a:off x="0" y="0"/>
          <a:ext cx="0" cy="0"/>
          <a:chOff x="0" y="0"/>
          <a:chExt cx="0" cy="0"/>
        </a:xfrm>
      </p:grpSpPr>
      <p:sp>
        <p:nvSpPr>
          <p:cNvPr id="933" name="Google Shape;933;g10facb75130_0_6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4" name="Google Shape;934;g10facb75130_0_6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1901322" y="-611430"/>
            <a:ext cx="4544211" cy="4516379"/>
            <a:chOff x="-1901322" y="-611430"/>
            <a:chExt cx="4544211" cy="4516379"/>
          </a:xfrm>
        </p:grpSpPr>
        <p:sp>
          <p:nvSpPr>
            <p:cNvPr id="10" name="Google Shape;10;p2"/>
            <p:cNvSpPr/>
            <p:nvPr/>
          </p:nvSpPr>
          <p:spPr>
            <a:xfrm>
              <a:off x="-1901322" y="1923004"/>
              <a:ext cx="2552990" cy="1507257"/>
            </a:xfrm>
            <a:custGeom>
              <a:avLst/>
              <a:gdLst/>
              <a:ahLst/>
              <a:cxnLst/>
              <a:rect l="l" t="t" r="r" b="b"/>
              <a:pathLst>
                <a:path w="17209" h="10160" extrusionOk="0">
                  <a:moveTo>
                    <a:pt x="13158" y="0"/>
                  </a:moveTo>
                  <a:lnTo>
                    <a:pt x="9820" y="3343"/>
                  </a:lnTo>
                  <a:lnTo>
                    <a:pt x="6778" y="3343"/>
                  </a:lnTo>
                  <a:lnTo>
                    <a:pt x="1" y="10119"/>
                  </a:lnTo>
                  <a:lnTo>
                    <a:pt x="6353" y="10159"/>
                  </a:lnTo>
                  <a:lnTo>
                    <a:pt x="8319" y="8198"/>
                  </a:lnTo>
                  <a:lnTo>
                    <a:pt x="9015" y="8198"/>
                  </a:lnTo>
                  <a:lnTo>
                    <a:pt x="1720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929521" y="-366300"/>
              <a:ext cx="3031815" cy="2004573"/>
            </a:xfrm>
            <a:custGeom>
              <a:avLst/>
              <a:gdLst/>
              <a:ahLst/>
              <a:cxnLst/>
              <a:rect l="l" t="t" r="r" b="b"/>
              <a:pathLst>
                <a:path w="24054" h="15904" extrusionOk="0">
                  <a:moveTo>
                    <a:pt x="17228" y="0"/>
                  </a:moveTo>
                  <a:lnTo>
                    <a:pt x="9955" y="7274"/>
                  </a:lnTo>
                  <a:lnTo>
                    <a:pt x="6725" y="7274"/>
                  </a:lnTo>
                  <a:lnTo>
                    <a:pt x="2610" y="11384"/>
                  </a:lnTo>
                  <a:lnTo>
                    <a:pt x="2610" y="13298"/>
                  </a:lnTo>
                  <a:lnTo>
                    <a:pt x="0" y="15904"/>
                  </a:lnTo>
                  <a:lnTo>
                    <a:pt x="7093" y="15904"/>
                  </a:lnTo>
                  <a:lnTo>
                    <a:pt x="12993" y="10003"/>
                  </a:lnTo>
                  <a:lnTo>
                    <a:pt x="15207" y="10003"/>
                  </a:lnTo>
                  <a:lnTo>
                    <a:pt x="19494" y="5716"/>
                  </a:lnTo>
                  <a:lnTo>
                    <a:pt x="19494" y="4560"/>
                  </a:lnTo>
                  <a:lnTo>
                    <a:pt x="2405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 name="Google Shape;12;p2"/>
            <p:cNvGrpSpPr/>
            <p:nvPr/>
          </p:nvGrpSpPr>
          <p:grpSpPr>
            <a:xfrm>
              <a:off x="1841214" y="348501"/>
              <a:ext cx="801675" cy="397824"/>
              <a:chOff x="1622300" y="2291700"/>
              <a:chExt cx="118800" cy="58950"/>
            </a:xfrm>
          </p:grpSpPr>
          <p:sp>
            <p:nvSpPr>
              <p:cNvPr id="13" name="Google Shape;13;p2"/>
              <p:cNvSpPr/>
              <p:nvPr/>
            </p:nvSpPr>
            <p:spPr>
              <a:xfrm>
                <a:off x="1672825" y="2291800"/>
                <a:ext cx="17950" cy="17825"/>
              </a:xfrm>
              <a:custGeom>
                <a:avLst/>
                <a:gdLst/>
                <a:ahLst/>
                <a:cxnLst/>
                <a:rect l="l" t="t" r="r" b="b"/>
                <a:pathLst>
                  <a:path w="718" h="713" extrusionOk="0">
                    <a:moveTo>
                      <a:pt x="101" y="0"/>
                    </a:moveTo>
                    <a:lnTo>
                      <a:pt x="1" y="96"/>
                    </a:lnTo>
                    <a:lnTo>
                      <a:pt x="621" y="713"/>
                    </a:lnTo>
                    <a:lnTo>
                      <a:pt x="717" y="617"/>
                    </a:lnTo>
                    <a:lnTo>
                      <a:pt x="10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1672825" y="2291700"/>
                <a:ext cx="17950" cy="17925"/>
              </a:xfrm>
              <a:custGeom>
                <a:avLst/>
                <a:gdLst/>
                <a:ahLst/>
                <a:cxnLst/>
                <a:rect l="l" t="t" r="r" b="b"/>
                <a:pathLst>
                  <a:path w="718" h="717" extrusionOk="0">
                    <a:moveTo>
                      <a:pt x="621" y="0"/>
                    </a:moveTo>
                    <a:lnTo>
                      <a:pt x="1" y="621"/>
                    </a:lnTo>
                    <a:lnTo>
                      <a:pt x="101" y="717"/>
                    </a:lnTo>
                    <a:lnTo>
                      <a:pt x="717" y="100"/>
                    </a:lnTo>
                    <a:lnTo>
                      <a:pt x="62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1723150" y="2291700"/>
                <a:ext cx="17950" cy="17925"/>
              </a:xfrm>
              <a:custGeom>
                <a:avLst/>
                <a:gdLst/>
                <a:ahLst/>
                <a:cxnLst/>
                <a:rect l="l" t="t" r="r" b="b"/>
                <a:pathLst>
                  <a:path w="718" h="717" extrusionOk="0">
                    <a:moveTo>
                      <a:pt x="97" y="0"/>
                    </a:moveTo>
                    <a:lnTo>
                      <a:pt x="1" y="100"/>
                    </a:lnTo>
                    <a:lnTo>
                      <a:pt x="617" y="717"/>
                    </a:lnTo>
                    <a:lnTo>
                      <a:pt x="718" y="621"/>
                    </a:lnTo>
                    <a:lnTo>
                      <a:pt x="9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1723150" y="2291700"/>
                <a:ext cx="17950" cy="17925"/>
              </a:xfrm>
              <a:custGeom>
                <a:avLst/>
                <a:gdLst/>
                <a:ahLst/>
                <a:cxnLst/>
                <a:rect l="l" t="t" r="r" b="b"/>
                <a:pathLst>
                  <a:path w="718" h="717" extrusionOk="0">
                    <a:moveTo>
                      <a:pt x="617" y="0"/>
                    </a:moveTo>
                    <a:lnTo>
                      <a:pt x="1" y="621"/>
                    </a:lnTo>
                    <a:lnTo>
                      <a:pt x="101" y="717"/>
                    </a:lnTo>
                    <a:lnTo>
                      <a:pt x="718" y="100"/>
                    </a:lnTo>
                    <a:lnTo>
                      <a:pt x="61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1622300" y="2332725"/>
                <a:ext cx="17825" cy="17925"/>
              </a:xfrm>
              <a:custGeom>
                <a:avLst/>
                <a:gdLst/>
                <a:ahLst/>
                <a:cxnLst/>
                <a:rect l="l" t="t" r="r" b="b"/>
                <a:pathLst>
                  <a:path w="713" h="717" extrusionOk="0">
                    <a:moveTo>
                      <a:pt x="96" y="0"/>
                    </a:moveTo>
                    <a:lnTo>
                      <a:pt x="0" y="96"/>
                    </a:lnTo>
                    <a:lnTo>
                      <a:pt x="617" y="717"/>
                    </a:lnTo>
                    <a:lnTo>
                      <a:pt x="713" y="617"/>
                    </a:lnTo>
                    <a:lnTo>
                      <a:pt x="9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1622300" y="2332725"/>
                <a:ext cx="17825" cy="17925"/>
              </a:xfrm>
              <a:custGeom>
                <a:avLst/>
                <a:gdLst/>
                <a:ahLst/>
                <a:cxnLst/>
                <a:rect l="l" t="t" r="r" b="b"/>
                <a:pathLst>
                  <a:path w="713" h="717" extrusionOk="0">
                    <a:moveTo>
                      <a:pt x="617" y="0"/>
                    </a:moveTo>
                    <a:lnTo>
                      <a:pt x="0" y="617"/>
                    </a:lnTo>
                    <a:lnTo>
                      <a:pt x="96" y="717"/>
                    </a:lnTo>
                    <a:lnTo>
                      <a:pt x="713" y="96"/>
                    </a:lnTo>
                    <a:lnTo>
                      <a:pt x="61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1672525" y="2332625"/>
                <a:ext cx="17950" cy="17925"/>
              </a:xfrm>
              <a:custGeom>
                <a:avLst/>
                <a:gdLst/>
                <a:ahLst/>
                <a:cxnLst/>
                <a:rect l="l" t="t" r="r" b="b"/>
                <a:pathLst>
                  <a:path w="718" h="717" extrusionOk="0">
                    <a:moveTo>
                      <a:pt x="101" y="0"/>
                    </a:moveTo>
                    <a:lnTo>
                      <a:pt x="1" y="100"/>
                    </a:lnTo>
                    <a:lnTo>
                      <a:pt x="621" y="717"/>
                    </a:lnTo>
                    <a:lnTo>
                      <a:pt x="717" y="621"/>
                    </a:lnTo>
                    <a:lnTo>
                      <a:pt x="10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1672525" y="2332725"/>
                <a:ext cx="17950" cy="17925"/>
              </a:xfrm>
              <a:custGeom>
                <a:avLst/>
                <a:gdLst/>
                <a:ahLst/>
                <a:cxnLst/>
                <a:rect l="l" t="t" r="r" b="b"/>
                <a:pathLst>
                  <a:path w="718" h="717" extrusionOk="0">
                    <a:moveTo>
                      <a:pt x="621" y="0"/>
                    </a:moveTo>
                    <a:lnTo>
                      <a:pt x="1" y="617"/>
                    </a:lnTo>
                    <a:lnTo>
                      <a:pt x="101" y="717"/>
                    </a:lnTo>
                    <a:lnTo>
                      <a:pt x="717" y="96"/>
                    </a:lnTo>
                    <a:lnTo>
                      <a:pt x="62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 name="Google Shape;21;p2"/>
            <p:cNvGrpSpPr/>
            <p:nvPr/>
          </p:nvGrpSpPr>
          <p:grpSpPr>
            <a:xfrm>
              <a:off x="-484614" y="-611430"/>
              <a:ext cx="3127481" cy="4516379"/>
              <a:chOff x="278245" y="-184325"/>
              <a:chExt cx="2358228" cy="3405504"/>
            </a:xfrm>
          </p:grpSpPr>
          <p:grpSp>
            <p:nvGrpSpPr>
              <p:cNvPr id="22" name="Google Shape;22;p2"/>
              <p:cNvGrpSpPr/>
              <p:nvPr/>
            </p:nvGrpSpPr>
            <p:grpSpPr>
              <a:xfrm>
                <a:off x="278245" y="-184325"/>
                <a:ext cx="2358228" cy="3336759"/>
                <a:chOff x="1181475" y="2041825"/>
                <a:chExt cx="620325" cy="877725"/>
              </a:xfrm>
            </p:grpSpPr>
            <p:sp>
              <p:nvSpPr>
                <p:cNvPr id="23" name="Google Shape;23;p2"/>
                <p:cNvSpPr/>
                <p:nvPr/>
              </p:nvSpPr>
              <p:spPr>
                <a:xfrm>
                  <a:off x="1185375" y="2377350"/>
                  <a:ext cx="119525" cy="119500"/>
                </a:xfrm>
                <a:custGeom>
                  <a:avLst/>
                  <a:gdLst/>
                  <a:ahLst/>
                  <a:cxnLst/>
                  <a:rect l="l" t="t" r="r" b="b"/>
                  <a:pathLst>
                    <a:path w="4781" h="4780" extrusionOk="0">
                      <a:moveTo>
                        <a:pt x="4780" y="0"/>
                      </a:moveTo>
                      <a:lnTo>
                        <a:pt x="2390" y="2390"/>
                      </a:lnTo>
                      <a:lnTo>
                        <a:pt x="1" y="4780"/>
                      </a:lnTo>
                      <a:lnTo>
                        <a:pt x="1362" y="4780"/>
                      </a:lnTo>
                      <a:lnTo>
                        <a:pt x="3071" y="3071"/>
                      </a:lnTo>
                      <a:lnTo>
                        <a:pt x="4780" y="1361"/>
                      </a:lnTo>
                      <a:lnTo>
                        <a:pt x="478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1767500" y="2041825"/>
                  <a:ext cx="34300" cy="29425"/>
                </a:xfrm>
                <a:custGeom>
                  <a:avLst/>
                  <a:gdLst/>
                  <a:ahLst/>
                  <a:cxnLst/>
                  <a:rect l="l" t="t" r="r" b="b"/>
                  <a:pathLst>
                    <a:path w="1372" h="1177" extrusionOk="0">
                      <a:moveTo>
                        <a:pt x="782" y="310"/>
                      </a:moveTo>
                      <a:cubicBezTo>
                        <a:pt x="924" y="310"/>
                        <a:pt x="1061" y="421"/>
                        <a:pt x="1061" y="588"/>
                      </a:cubicBezTo>
                      <a:cubicBezTo>
                        <a:pt x="1061" y="741"/>
                        <a:pt x="937" y="865"/>
                        <a:pt x="785" y="865"/>
                      </a:cubicBezTo>
                      <a:cubicBezTo>
                        <a:pt x="537" y="865"/>
                        <a:pt x="413" y="568"/>
                        <a:pt x="589" y="392"/>
                      </a:cubicBezTo>
                      <a:cubicBezTo>
                        <a:pt x="644" y="335"/>
                        <a:pt x="714" y="310"/>
                        <a:pt x="782" y="310"/>
                      </a:cubicBezTo>
                      <a:close/>
                      <a:moveTo>
                        <a:pt x="785" y="0"/>
                      </a:moveTo>
                      <a:cubicBezTo>
                        <a:pt x="260" y="0"/>
                        <a:pt x="0" y="632"/>
                        <a:pt x="369" y="1005"/>
                      </a:cubicBezTo>
                      <a:cubicBezTo>
                        <a:pt x="488" y="1123"/>
                        <a:pt x="635" y="1176"/>
                        <a:pt x="779" y="1176"/>
                      </a:cubicBezTo>
                      <a:cubicBezTo>
                        <a:pt x="1082" y="1176"/>
                        <a:pt x="1372" y="940"/>
                        <a:pt x="1369" y="584"/>
                      </a:cubicBezTo>
                      <a:cubicBezTo>
                        <a:pt x="1369" y="264"/>
                        <a:pt x="1105" y="4"/>
                        <a:pt x="7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1181475" y="2060725"/>
                  <a:ext cx="600250" cy="858825"/>
                </a:xfrm>
                <a:custGeom>
                  <a:avLst/>
                  <a:gdLst/>
                  <a:ahLst/>
                  <a:cxnLst/>
                  <a:rect l="l" t="t" r="r" b="b"/>
                  <a:pathLst>
                    <a:path w="24010" h="34353" extrusionOk="0">
                      <a:moveTo>
                        <a:pt x="23789" y="1"/>
                      </a:moveTo>
                      <a:lnTo>
                        <a:pt x="15584" y="8210"/>
                      </a:lnTo>
                      <a:lnTo>
                        <a:pt x="9043" y="8210"/>
                      </a:lnTo>
                      <a:lnTo>
                        <a:pt x="8995" y="8254"/>
                      </a:lnTo>
                      <a:lnTo>
                        <a:pt x="1" y="17249"/>
                      </a:lnTo>
                      <a:lnTo>
                        <a:pt x="1" y="20091"/>
                      </a:lnTo>
                      <a:lnTo>
                        <a:pt x="5493" y="25583"/>
                      </a:lnTo>
                      <a:lnTo>
                        <a:pt x="5493" y="30098"/>
                      </a:lnTo>
                      <a:lnTo>
                        <a:pt x="1458" y="34137"/>
                      </a:lnTo>
                      <a:lnTo>
                        <a:pt x="1678" y="34353"/>
                      </a:lnTo>
                      <a:lnTo>
                        <a:pt x="5805" y="30226"/>
                      </a:lnTo>
                      <a:lnTo>
                        <a:pt x="5805" y="25454"/>
                      </a:lnTo>
                      <a:lnTo>
                        <a:pt x="313" y="19963"/>
                      </a:lnTo>
                      <a:lnTo>
                        <a:pt x="313" y="17377"/>
                      </a:lnTo>
                      <a:lnTo>
                        <a:pt x="9171" y="8519"/>
                      </a:lnTo>
                      <a:lnTo>
                        <a:pt x="15712" y="8519"/>
                      </a:lnTo>
                      <a:lnTo>
                        <a:pt x="15756" y="8475"/>
                      </a:lnTo>
                      <a:lnTo>
                        <a:pt x="24010" y="221"/>
                      </a:lnTo>
                      <a:lnTo>
                        <a:pt x="2378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1260925" y="2268575"/>
                  <a:ext cx="243200" cy="370575"/>
                </a:xfrm>
                <a:custGeom>
                  <a:avLst/>
                  <a:gdLst/>
                  <a:ahLst/>
                  <a:cxnLst/>
                  <a:rect l="l" t="t" r="r" b="b"/>
                  <a:pathLst>
                    <a:path w="9728" h="14823" extrusionOk="0">
                      <a:moveTo>
                        <a:pt x="9640" y="0"/>
                      </a:moveTo>
                      <a:lnTo>
                        <a:pt x="4148" y="5492"/>
                      </a:lnTo>
                      <a:lnTo>
                        <a:pt x="4148" y="10588"/>
                      </a:lnTo>
                      <a:lnTo>
                        <a:pt x="1" y="14735"/>
                      </a:lnTo>
                      <a:lnTo>
                        <a:pt x="89" y="14823"/>
                      </a:lnTo>
                      <a:lnTo>
                        <a:pt x="4272" y="10640"/>
                      </a:lnTo>
                      <a:lnTo>
                        <a:pt x="4272" y="5544"/>
                      </a:lnTo>
                      <a:lnTo>
                        <a:pt x="9728" y="88"/>
                      </a:lnTo>
                      <a:lnTo>
                        <a:pt x="96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1194400" y="2571875"/>
                  <a:ext cx="129400" cy="204375"/>
                </a:xfrm>
                <a:custGeom>
                  <a:avLst/>
                  <a:gdLst/>
                  <a:ahLst/>
                  <a:cxnLst/>
                  <a:rect l="l" t="t" r="r" b="b"/>
                  <a:pathLst>
                    <a:path w="5176" h="8175" extrusionOk="0">
                      <a:moveTo>
                        <a:pt x="0" y="1"/>
                      </a:moveTo>
                      <a:lnTo>
                        <a:pt x="0" y="3087"/>
                      </a:lnTo>
                      <a:lnTo>
                        <a:pt x="5088" y="8175"/>
                      </a:lnTo>
                      <a:lnTo>
                        <a:pt x="5176" y="8087"/>
                      </a:lnTo>
                      <a:lnTo>
                        <a:pt x="124" y="3035"/>
                      </a:lnTo>
                      <a:lnTo>
                        <a:pt x="1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Google Shape;28;p2"/>
              <p:cNvSpPr/>
              <p:nvPr/>
            </p:nvSpPr>
            <p:spPr>
              <a:xfrm>
                <a:off x="336260" y="3109317"/>
                <a:ext cx="130395" cy="111862"/>
              </a:xfrm>
              <a:custGeom>
                <a:avLst/>
                <a:gdLst/>
                <a:ahLst/>
                <a:cxnLst/>
                <a:rect l="l" t="t" r="r" b="b"/>
                <a:pathLst>
                  <a:path w="1372" h="1177" extrusionOk="0">
                    <a:moveTo>
                      <a:pt x="782" y="310"/>
                    </a:moveTo>
                    <a:cubicBezTo>
                      <a:pt x="924" y="310"/>
                      <a:pt x="1061" y="421"/>
                      <a:pt x="1061" y="588"/>
                    </a:cubicBezTo>
                    <a:cubicBezTo>
                      <a:pt x="1061" y="741"/>
                      <a:pt x="937" y="865"/>
                      <a:pt x="785" y="865"/>
                    </a:cubicBezTo>
                    <a:cubicBezTo>
                      <a:pt x="537" y="865"/>
                      <a:pt x="413" y="568"/>
                      <a:pt x="589" y="392"/>
                    </a:cubicBezTo>
                    <a:cubicBezTo>
                      <a:pt x="644" y="335"/>
                      <a:pt x="714" y="310"/>
                      <a:pt x="782" y="310"/>
                    </a:cubicBezTo>
                    <a:close/>
                    <a:moveTo>
                      <a:pt x="785" y="0"/>
                    </a:moveTo>
                    <a:cubicBezTo>
                      <a:pt x="260" y="0"/>
                      <a:pt x="0" y="632"/>
                      <a:pt x="369" y="1005"/>
                    </a:cubicBezTo>
                    <a:cubicBezTo>
                      <a:pt x="488" y="1123"/>
                      <a:pt x="635" y="1176"/>
                      <a:pt x="779" y="1176"/>
                    </a:cubicBezTo>
                    <a:cubicBezTo>
                      <a:pt x="1082" y="1176"/>
                      <a:pt x="1372" y="940"/>
                      <a:pt x="1369" y="584"/>
                    </a:cubicBezTo>
                    <a:cubicBezTo>
                      <a:pt x="1369" y="264"/>
                      <a:pt x="1105" y="4"/>
                      <a:pt x="7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9" name="Google Shape;29;p2"/>
          <p:cNvGrpSpPr/>
          <p:nvPr/>
        </p:nvGrpSpPr>
        <p:grpSpPr>
          <a:xfrm>
            <a:off x="5634700" y="-1073869"/>
            <a:ext cx="7542166" cy="7636641"/>
            <a:chOff x="5482300" y="-1150069"/>
            <a:chExt cx="7542166" cy="7636641"/>
          </a:xfrm>
        </p:grpSpPr>
        <p:sp>
          <p:nvSpPr>
            <p:cNvPr id="30" name="Google Shape;30;p2"/>
            <p:cNvSpPr/>
            <p:nvPr/>
          </p:nvSpPr>
          <p:spPr>
            <a:xfrm rot="10800000" flipH="1">
              <a:off x="6369828" y="-1150069"/>
              <a:ext cx="6654639" cy="7636641"/>
            </a:xfrm>
            <a:custGeom>
              <a:avLst/>
              <a:gdLst/>
              <a:ahLst/>
              <a:cxnLst/>
              <a:rect l="l" t="t" r="r" b="b"/>
              <a:pathLst>
                <a:path w="71832" h="82432" extrusionOk="0">
                  <a:moveTo>
                    <a:pt x="205" y="1"/>
                  </a:moveTo>
                  <a:lnTo>
                    <a:pt x="1" y="205"/>
                  </a:lnTo>
                  <a:lnTo>
                    <a:pt x="27924" y="28129"/>
                  </a:lnTo>
                  <a:lnTo>
                    <a:pt x="27924" y="38728"/>
                  </a:lnTo>
                  <a:lnTo>
                    <a:pt x="36526" y="47330"/>
                  </a:lnTo>
                  <a:lnTo>
                    <a:pt x="45629" y="56433"/>
                  </a:lnTo>
                  <a:lnTo>
                    <a:pt x="71627" y="82431"/>
                  </a:lnTo>
                  <a:lnTo>
                    <a:pt x="71831" y="82227"/>
                  </a:lnTo>
                  <a:lnTo>
                    <a:pt x="46493" y="56889"/>
                  </a:lnTo>
                  <a:lnTo>
                    <a:pt x="46493" y="47935"/>
                  </a:lnTo>
                  <a:lnTo>
                    <a:pt x="53711" y="40954"/>
                  </a:lnTo>
                  <a:lnTo>
                    <a:pt x="51481" y="38724"/>
                  </a:lnTo>
                  <a:lnTo>
                    <a:pt x="37095" y="38724"/>
                  </a:lnTo>
                  <a:lnTo>
                    <a:pt x="32496" y="34125"/>
                  </a:lnTo>
                  <a:lnTo>
                    <a:pt x="32496" y="32288"/>
                  </a:lnTo>
                  <a:lnTo>
                    <a:pt x="27924" y="27712"/>
                  </a:lnTo>
                  <a:lnTo>
                    <a:pt x="27924" y="27720"/>
                  </a:lnTo>
                  <a:lnTo>
                    <a:pt x="20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 name="Google Shape;31;p2"/>
            <p:cNvGrpSpPr/>
            <p:nvPr/>
          </p:nvGrpSpPr>
          <p:grpSpPr>
            <a:xfrm rot="10800000" flipH="1">
              <a:off x="6016263" y="1621720"/>
              <a:ext cx="2553081" cy="3705670"/>
              <a:chOff x="6769513" y="299393"/>
              <a:chExt cx="1308620" cy="1899525"/>
            </a:xfrm>
          </p:grpSpPr>
          <p:sp>
            <p:nvSpPr>
              <p:cNvPr id="32" name="Google Shape;32;p2"/>
              <p:cNvSpPr/>
              <p:nvPr/>
            </p:nvSpPr>
            <p:spPr>
              <a:xfrm>
                <a:off x="7817889" y="1007055"/>
                <a:ext cx="252070" cy="252070"/>
              </a:xfrm>
              <a:custGeom>
                <a:avLst/>
                <a:gdLst/>
                <a:ahLst/>
                <a:cxnLst/>
                <a:rect l="l" t="t" r="r" b="b"/>
                <a:pathLst>
                  <a:path w="4564" h="4564" extrusionOk="0">
                    <a:moveTo>
                      <a:pt x="0" y="1"/>
                    </a:moveTo>
                    <a:lnTo>
                      <a:pt x="0" y="1302"/>
                    </a:lnTo>
                    <a:lnTo>
                      <a:pt x="1629" y="2931"/>
                    </a:lnTo>
                    <a:lnTo>
                      <a:pt x="3263" y="4564"/>
                    </a:lnTo>
                    <a:lnTo>
                      <a:pt x="4563" y="4564"/>
                    </a:lnTo>
                    <a:lnTo>
                      <a:pt x="2282" y="2282"/>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7983027" y="2137006"/>
                <a:ext cx="72351" cy="61913"/>
              </a:xfrm>
              <a:custGeom>
                <a:avLst/>
                <a:gdLst/>
                <a:ahLst/>
                <a:cxnLst/>
                <a:rect l="l" t="t" r="r" b="b"/>
                <a:pathLst>
                  <a:path w="1310" h="1121" extrusionOk="0">
                    <a:moveTo>
                      <a:pt x="563" y="294"/>
                    </a:moveTo>
                    <a:cubicBezTo>
                      <a:pt x="628" y="294"/>
                      <a:pt x="695" y="318"/>
                      <a:pt x="749" y="372"/>
                    </a:cubicBezTo>
                    <a:cubicBezTo>
                      <a:pt x="913" y="536"/>
                      <a:pt x="797" y="821"/>
                      <a:pt x="561" y="821"/>
                    </a:cubicBezTo>
                    <a:cubicBezTo>
                      <a:pt x="417" y="821"/>
                      <a:pt x="297" y="704"/>
                      <a:pt x="297" y="560"/>
                    </a:cubicBezTo>
                    <a:cubicBezTo>
                      <a:pt x="297" y="400"/>
                      <a:pt x="427" y="294"/>
                      <a:pt x="563" y="294"/>
                    </a:cubicBezTo>
                    <a:close/>
                    <a:moveTo>
                      <a:pt x="561" y="0"/>
                    </a:moveTo>
                    <a:cubicBezTo>
                      <a:pt x="252" y="0"/>
                      <a:pt x="0" y="248"/>
                      <a:pt x="0" y="560"/>
                    </a:cubicBezTo>
                    <a:cubicBezTo>
                      <a:pt x="0" y="897"/>
                      <a:pt x="278" y="1121"/>
                      <a:pt x="566" y="1121"/>
                    </a:cubicBezTo>
                    <a:cubicBezTo>
                      <a:pt x="704" y="1121"/>
                      <a:pt x="843" y="1070"/>
                      <a:pt x="957" y="957"/>
                    </a:cubicBezTo>
                    <a:cubicBezTo>
                      <a:pt x="1309" y="600"/>
                      <a:pt x="1061" y="0"/>
                      <a:pt x="5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6769513" y="299393"/>
                <a:ext cx="61968" cy="61747"/>
              </a:xfrm>
              <a:custGeom>
                <a:avLst/>
                <a:gdLst/>
                <a:ahLst/>
                <a:cxnLst/>
                <a:rect l="l" t="t" r="r" b="b"/>
                <a:pathLst>
                  <a:path w="1122" h="1118" extrusionOk="0">
                    <a:moveTo>
                      <a:pt x="561" y="293"/>
                    </a:moveTo>
                    <a:cubicBezTo>
                      <a:pt x="705" y="293"/>
                      <a:pt x="825" y="413"/>
                      <a:pt x="825" y="557"/>
                    </a:cubicBezTo>
                    <a:cubicBezTo>
                      <a:pt x="825" y="705"/>
                      <a:pt x="705" y="821"/>
                      <a:pt x="561" y="821"/>
                    </a:cubicBezTo>
                    <a:cubicBezTo>
                      <a:pt x="417" y="821"/>
                      <a:pt x="297" y="705"/>
                      <a:pt x="297" y="557"/>
                    </a:cubicBezTo>
                    <a:cubicBezTo>
                      <a:pt x="297" y="413"/>
                      <a:pt x="417" y="293"/>
                      <a:pt x="561" y="293"/>
                    </a:cubicBezTo>
                    <a:close/>
                    <a:moveTo>
                      <a:pt x="554" y="1"/>
                    </a:moveTo>
                    <a:cubicBezTo>
                      <a:pt x="249" y="1"/>
                      <a:pt x="1" y="251"/>
                      <a:pt x="1" y="557"/>
                    </a:cubicBezTo>
                    <a:cubicBezTo>
                      <a:pt x="1" y="865"/>
                      <a:pt x="253" y="1117"/>
                      <a:pt x="561" y="1117"/>
                    </a:cubicBezTo>
                    <a:cubicBezTo>
                      <a:pt x="869" y="1117"/>
                      <a:pt x="1122" y="865"/>
                      <a:pt x="1122" y="557"/>
                    </a:cubicBezTo>
                    <a:cubicBezTo>
                      <a:pt x="1122" y="249"/>
                      <a:pt x="869" y="1"/>
                      <a:pt x="561" y="1"/>
                    </a:cubicBezTo>
                    <a:cubicBezTo>
                      <a:pt x="559" y="1"/>
                      <a:pt x="556" y="1"/>
                      <a:pt x="5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6811985" y="339214"/>
                <a:ext cx="1266148" cy="1811765"/>
              </a:xfrm>
              <a:custGeom>
                <a:avLst/>
                <a:gdLst/>
                <a:ahLst/>
                <a:cxnLst/>
                <a:rect l="l" t="t" r="r" b="b"/>
                <a:pathLst>
                  <a:path w="22925" h="32804" extrusionOk="0">
                    <a:moveTo>
                      <a:pt x="208" y="0"/>
                    </a:moveTo>
                    <a:lnTo>
                      <a:pt x="0" y="208"/>
                    </a:lnTo>
                    <a:lnTo>
                      <a:pt x="7878" y="8090"/>
                    </a:lnTo>
                    <a:lnTo>
                      <a:pt x="7922" y="8134"/>
                    </a:lnTo>
                    <a:lnTo>
                      <a:pt x="14170" y="8134"/>
                    </a:lnTo>
                    <a:lnTo>
                      <a:pt x="22628" y="16592"/>
                    </a:lnTo>
                    <a:lnTo>
                      <a:pt x="22628" y="19058"/>
                    </a:lnTo>
                    <a:lnTo>
                      <a:pt x="17385" y="24301"/>
                    </a:lnTo>
                    <a:lnTo>
                      <a:pt x="17385" y="28860"/>
                    </a:lnTo>
                    <a:lnTo>
                      <a:pt x="21323" y="32803"/>
                    </a:lnTo>
                    <a:lnTo>
                      <a:pt x="21532" y="32595"/>
                    </a:lnTo>
                    <a:lnTo>
                      <a:pt x="17681" y="28740"/>
                    </a:lnTo>
                    <a:lnTo>
                      <a:pt x="17681" y="24425"/>
                    </a:lnTo>
                    <a:lnTo>
                      <a:pt x="22925" y="19182"/>
                    </a:lnTo>
                    <a:lnTo>
                      <a:pt x="22925" y="16468"/>
                    </a:lnTo>
                    <a:lnTo>
                      <a:pt x="14334" y="7878"/>
                    </a:lnTo>
                    <a:lnTo>
                      <a:pt x="14290" y="7838"/>
                    </a:lnTo>
                    <a:lnTo>
                      <a:pt x="8046" y="7838"/>
                    </a:lnTo>
                    <a:lnTo>
                      <a:pt x="20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7397589" y="777575"/>
                <a:ext cx="512976" cy="781781"/>
              </a:xfrm>
              <a:custGeom>
                <a:avLst/>
                <a:gdLst/>
                <a:ahLst/>
                <a:cxnLst/>
                <a:rect l="l" t="t" r="r" b="b"/>
                <a:pathLst>
                  <a:path w="9288" h="14155" extrusionOk="0">
                    <a:moveTo>
                      <a:pt x="81" y="1"/>
                    </a:moveTo>
                    <a:lnTo>
                      <a:pt x="1" y="85"/>
                    </a:lnTo>
                    <a:lnTo>
                      <a:pt x="5209" y="5292"/>
                    </a:lnTo>
                    <a:lnTo>
                      <a:pt x="5209" y="10160"/>
                    </a:lnTo>
                    <a:lnTo>
                      <a:pt x="9203" y="14155"/>
                    </a:lnTo>
                    <a:lnTo>
                      <a:pt x="9287" y="14071"/>
                    </a:lnTo>
                    <a:lnTo>
                      <a:pt x="5325" y="10108"/>
                    </a:lnTo>
                    <a:lnTo>
                      <a:pt x="5325" y="5244"/>
                    </a:lnTo>
                    <a:lnTo>
                      <a:pt x="8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7777847" y="1417359"/>
                <a:ext cx="273112" cy="431181"/>
              </a:xfrm>
              <a:custGeom>
                <a:avLst/>
                <a:gdLst/>
                <a:ahLst/>
                <a:cxnLst/>
                <a:rect l="l" t="t" r="r" b="b"/>
                <a:pathLst>
                  <a:path w="4945" h="7807" extrusionOk="0">
                    <a:moveTo>
                      <a:pt x="4824" y="1"/>
                    </a:moveTo>
                    <a:lnTo>
                      <a:pt x="4824" y="2899"/>
                    </a:lnTo>
                    <a:lnTo>
                      <a:pt x="1" y="7722"/>
                    </a:lnTo>
                    <a:lnTo>
                      <a:pt x="85" y="7806"/>
                    </a:lnTo>
                    <a:lnTo>
                      <a:pt x="4944" y="2951"/>
                    </a:lnTo>
                    <a:lnTo>
                      <a:pt x="494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 name="Google Shape;38;p2"/>
            <p:cNvSpPr/>
            <p:nvPr/>
          </p:nvSpPr>
          <p:spPr>
            <a:xfrm rot="10800000" flipH="1">
              <a:off x="8322117" y="3604890"/>
              <a:ext cx="1464987" cy="2586938"/>
            </a:xfrm>
            <a:custGeom>
              <a:avLst/>
              <a:gdLst/>
              <a:ahLst/>
              <a:cxnLst/>
              <a:rect l="l" t="t" r="r" b="b"/>
              <a:pathLst>
                <a:path w="9972" h="17609" extrusionOk="0">
                  <a:moveTo>
                    <a:pt x="1" y="0"/>
                  </a:moveTo>
                  <a:lnTo>
                    <a:pt x="1" y="4948"/>
                  </a:lnTo>
                  <a:lnTo>
                    <a:pt x="9720" y="14670"/>
                  </a:lnTo>
                  <a:lnTo>
                    <a:pt x="9720" y="17608"/>
                  </a:lnTo>
                  <a:lnTo>
                    <a:pt x="9972" y="17608"/>
                  </a:lnTo>
                  <a:lnTo>
                    <a:pt x="9972" y="14566"/>
                  </a:lnTo>
                  <a:lnTo>
                    <a:pt x="249" y="4843"/>
                  </a:lnTo>
                  <a:lnTo>
                    <a:pt x="24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 name="Google Shape;39;p2"/>
            <p:cNvGrpSpPr/>
            <p:nvPr/>
          </p:nvGrpSpPr>
          <p:grpSpPr>
            <a:xfrm flipH="1">
              <a:off x="5482300" y="4423789"/>
              <a:ext cx="827314" cy="410158"/>
              <a:chOff x="5989375" y="1843575"/>
              <a:chExt cx="136525" cy="67675"/>
            </a:xfrm>
          </p:grpSpPr>
          <p:sp>
            <p:nvSpPr>
              <p:cNvPr id="40" name="Google Shape;40;p2"/>
              <p:cNvSpPr/>
              <p:nvPr/>
            </p:nvSpPr>
            <p:spPr>
              <a:xfrm>
                <a:off x="6047225" y="1843575"/>
                <a:ext cx="20525" cy="20550"/>
              </a:xfrm>
              <a:custGeom>
                <a:avLst/>
                <a:gdLst/>
                <a:ahLst/>
                <a:cxnLst/>
                <a:rect l="l" t="t" r="r" b="b"/>
                <a:pathLst>
                  <a:path w="821" h="822" extrusionOk="0">
                    <a:moveTo>
                      <a:pt x="709" y="0"/>
                    </a:moveTo>
                    <a:lnTo>
                      <a:pt x="0" y="709"/>
                    </a:lnTo>
                    <a:lnTo>
                      <a:pt x="112" y="821"/>
                    </a:lnTo>
                    <a:lnTo>
                      <a:pt x="821" y="113"/>
                    </a:lnTo>
                    <a:lnTo>
                      <a:pt x="70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6047225" y="1843575"/>
                <a:ext cx="20525" cy="20550"/>
              </a:xfrm>
              <a:custGeom>
                <a:avLst/>
                <a:gdLst/>
                <a:ahLst/>
                <a:cxnLst/>
                <a:rect l="l" t="t" r="r" b="b"/>
                <a:pathLst>
                  <a:path w="821" h="822" extrusionOk="0">
                    <a:moveTo>
                      <a:pt x="112" y="0"/>
                    </a:moveTo>
                    <a:lnTo>
                      <a:pt x="0" y="113"/>
                    </a:lnTo>
                    <a:lnTo>
                      <a:pt x="709" y="821"/>
                    </a:lnTo>
                    <a:lnTo>
                      <a:pt x="821" y="709"/>
                    </a:lnTo>
                    <a:lnTo>
                      <a:pt x="11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5989475" y="1843675"/>
                <a:ext cx="20650" cy="20550"/>
              </a:xfrm>
              <a:custGeom>
                <a:avLst/>
                <a:gdLst/>
                <a:ahLst/>
                <a:cxnLst/>
                <a:rect l="l" t="t" r="r" b="b"/>
                <a:pathLst>
                  <a:path w="826" h="822" extrusionOk="0">
                    <a:moveTo>
                      <a:pt x="713" y="0"/>
                    </a:moveTo>
                    <a:lnTo>
                      <a:pt x="1" y="709"/>
                    </a:lnTo>
                    <a:lnTo>
                      <a:pt x="113" y="821"/>
                    </a:lnTo>
                    <a:lnTo>
                      <a:pt x="825" y="113"/>
                    </a:lnTo>
                    <a:lnTo>
                      <a:pt x="71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5989375" y="1843575"/>
                <a:ext cx="20650" cy="20550"/>
              </a:xfrm>
              <a:custGeom>
                <a:avLst/>
                <a:gdLst/>
                <a:ahLst/>
                <a:cxnLst/>
                <a:rect l="l" t="t" r="r" b="b"/>
                <a:pathLst>
                  <a:path w="826" h="822" extrusionOk="0">
                    <a:moveTo>
                      <a:pt x="117" y="0"/>
                    </a:moveTo>
                    <a:lnTo>
                      <a:pt x="1" y="113"/>
                    </a:lnTo>
                    <a:lnTo>
                      <a:pt x="713" y="821"/>
                    </a:lnTo>
                    <a:lnTo>
                      <a:pt x="825" y="709"/>
                    </a:lnTo>
                    <a:lnTo>
                      <a:pt x="11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6105350" y="1890600"/>
                <a:ext cx="20550" cy="20650"/>
              </a:xfrm>
              <a:custGeom>
                <a:avLst/>
                <a:gdLst/>
                <a:ahLst/>
                <a:cxnLst/>
                <a:rect l="l" t="t" r="r" b="b"/>
                <a:pathLst>
                  <a:path w="822" h="826" extrusionOk="0">
                    <a:moveTo>
                      <a:pt x="709" y="1"/>
                    </a:moveTo>
                    <a:lnTo>
                      <a:pt x="1" y="713"/>
                    </a:lnTo>
                    <a:lnTo>
                      <a:pt x="113" y="825"/>
                    </a:lnTo>
                    <a:lnTo>
                      <a:pt x="821" y="113"/>
                    </a:lnTo>
                    <a:lnTo>
                      <a:pt x="70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6105350" y="1890600"/>
                <a:ext cx="20550" cy="20650"/>
              </a:xfrm>
              <a:custGeom>
                <a:avLst/>
                <a:gdLst/>
                <a:ahLst/>
                <a:cxnLst/>
                <a:rect l="l" t="t" r="r" b="b"/>
                <a:pathLst>
                  <a:path w="822" h="826" extrusionOk="0">
                    <a:moveTo>
                      <a:pt x="113" y="1"/>
                    </a:moveTo>
                    <a:lnTo>
                      <a:pt x="1" y="113"/>
                    </a:lnTo>
                    <a:lnTo>
                      <a:pt x="709" y="825"/>
                    </a:lnTo>
                    <a:lnTo>
                      <a:pt x="821" y="709"/>
                    </a:lnTo>
                    <a:lnTo>
                      <a:pt x="11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6047525" y="1890600"/>
                <a:ext cx="20625" cy="20650"/>
              </a:xfrm>
              <a:custGeom>
                <a:avLst/>
                <a:gdLst/>
                <a:ahLst/>
                <a:cxnLst/>
                <a:rect l="l" t="t" r="r" b="b"/>
                <a:pathLst>
                  <a:path w="825" h="826" extrusionOk="0">
                    <a:moveTo>
                      <a:pt x="713" y="1"/>
                    </a:moveTo>
                    <a:lnTo>
                      <a:pt x="0" y="709"/>
                    </a:lnTo>
                    <a:lnTo>
                      <a:pt x="116" y="825"/>
                    </a:lnTo>
                    <a:lnTo>
                      <a:pt x="825" y="113"/>
                    </a:lnTo>
                    <a:lnTo>
                      <a:pt x="71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6047525" y="1890600"/>
                <a:ext cx="20625" cy="20650"/>
              </a:xfrm>
              <a:custGeom>
                <a:avLst/>
                <a:gdLst/>
                <a:ahLst/>
                <a:cxnLst/>
                <a:rect l="l" t="t" r="r" b="b"/>
                <a:pathLst>
                  <a:path w="825" h="826" extrusionOk="0">
                    <a:moveTo>
                      <a:pt x="112" y="1"/>
                    </a:moveTo>
                    <a:lnTo>
                      <a:pt x="0" y="113"/>
                    </a:lnTo>
                    <a:lnTo>
                      <a:pt x="713" y="825"/>
                    </a:lnTo>
                    <a:lnTo>
                      <a:pt x="825" y="709"/>
                    </a:lnTo>
                    <a:lnTo>
                      <a:pt x="11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 name="Google Shape;48;p2"/>
            <p:cNvSpPr/>
            <p:nvPr/>
          </p:nvSpPr>
          <p:spPr>
            <a:xfrm rot="10800000" flipH="1">
              <a:off x="7424539" y="4645063"/>
              <a:ext cx="727773" cy="727773"/>
            </a:xfrm>
            <a:custGeom>
              <a:avLst/>
              <a:gdLst/>
              <a:ahLst/>
              <a:cxnLst/>
              <a:rect l="l" t="t" r="r" b="b"/>
              <a:pathLst>
                <a:path w="9936" h="9936" fill="none" extrusionOk="0">
                  <a:moveTo>
                    <a:pt x="8170" y="1770"/>
                  </a:moveTo>
                  <a:cubicBezTo>
                    <a:pt x="9936" y="3535"/>
                    <a:pt x="9936" y="6401"/>
                    <a:pt x="8170" y="8170"/>
                  </a:cubicBezTo>
                  <a:cubicBezTo>
                    <a:pt x="6401" y="9935"/>
                    <a:pt x="3535" y="9935"/>
                    <a:pt x="1770" y="8170"/>
                  </a:cubicBezTo>
                  <a:cubicBezTo>
                    <a:pt x="1" y="6401"/>
                    <a:pt x="1" y="3535"/>
                    <a:pt x="1770" y="1770"/>
                  </a:cubicBezTo>
                  <a:cubicBezTo>
                    <a:pt x="3535" y="0"/>
                    <a:pt x="6401" y="0"/>
                    <a:pt x="8170" y="1770"/>
                  </a:cubicBezTo>
                  <a:close/>
                </a:path>
              </a:pathLst>
            </a:custGeom>
            <a:noFill/>
            <a:ln w="19050" cap="flat" cmpd="sng">
              <a:solidFill>
                <a:schemeClr val="dk2"/>
              </a:solidFill>
              <a:prstDash val="solid"/>
              <a:miter lim="400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 name="Google Shape;49;p2"/>
          <p:cNvSpPr txBox="1">
            <a:spLocks noGrp="1"/>
          </p:cNvSpPr>
          <p:nvPr>
            <p:ph type="ctrTitle"/>
          </p:nvPr>
        </p:nvSpPr>
        <p:spPr>
          <a:xfrm>
            <a:off x="1296163" y="1263600"/>
            <a:ext cx="6551700" cy="2152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500"/>
              <a:buNone/>
              <a:defRPr sz="4600"/>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a:endParaRPr/>
          </a:p>
        </p:txBody>
      </p:sp>
      <p:sp>
        <p:nvSpPr>
          <p:cNvPr id="50" name="Google Shape;50;p2"/>
          <p:cNvSpPr txBox="1">
            <a:spLocks noGrp="1"/>
          </p:cNvSpPr>
          <p:nvPr>
            <p:ph type="subTitle" idx="1"/>
          </p:nvPr>
        </p:nvSpPr>
        <p:spPr>
          <a:xfrm>
            <a:off x="1296138" y="3416400"/>
            <a:ext cx="6551700" cy="463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500"/>
              <a:buNone/>
              <a:defRPr sz="1800"/>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Tree>
  </p:cSld>
  <p:clrMapOvr>
    <a:masterClrMapping/>
  </p:clrMapOvr>
  <mc:AlternateContent xmlns:mc="http://schemas.openxmlformats.org/markup-compatibility/2006" xmlns:p15="http://schemas.microsoft.com/office/powerpoint/2012/main">
    <mc:Choice Requires="p15">
      <p:transition spd="slow">
        <p15:prstTrans prst="pageCurlDouble"/>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able of contents">
  <p:cSld name="CUSTOM_27_1">
    <p:spTree>
      <p:nvGrpSpPr>
        <p:cNvPr id="1" name="Shape 356"/>
        <p:cNvGrpSpPr/>
        <p:nvPr/>
      </p:nvGrpSpPr>
      <p:grpSpPr>
        <a:xfrm>
          <a:off x="0" y="0"/>
          <a:ext cx="0" cy="0"/>
          <a:chOff x="0" y="0"/>
          <a:chExt cx="0" cy="0"/>
        </a:xfrm>
      </p:grpSpPr>
      <p:sp>
        <p:nvSpPr>
          <p:cNvPr id="357" name="Google Shape;357;p13"/>
          <p:cNvSpPr txBox="1">
            <a:spLocks noGrp="1"/>
          </p:cNvSpPr>
          <p:nvPr>
            <p:ph type="title" hasCustomPrompt="1"/>
          </p:nvPr>
        </p:nvSpPr>
        <p:spPr>
          <a:xfrm>
            <a:off x="2100875" y="1278011"/>
            <a:ext cx="1084800" cy="527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3000"/>
              <a:buNone/>
              <a:defRPr/>
            </a:lvl1pPr>
            <a:lvl2pPr lvl="1" algn="ctr" rtl="0">
              <a:lnSpc>
                <a:spcPct val="100000"/>
              </a:lnSpc>
              <a:spcBef>
                <a:spcPts val="0"/>
              </a:spcBef>
              <a:spcAft>
                <a:spcPts val="0"/>
              </a:spcAft>
              <a:buClr>
                <a:schemeClr val="dk2"/>
              </a:buClr>
              <a:buSzPts val="3200"/>
              <a:buNone/>
              <a:defRPr sz="3200">
                <a:solidFill>
                  <a:schemeClr val="dk2"/>
                </a:solidFill>
              </a:defRPr>
            </a:lvl2pPr>
            <a:lvl3pPr lvl="2" algn="ctr" rtl="0">
              <a:lnSpc>
                <a:spcPct val="100000"/>
              </a:lnSpc>
              <a:spcBef>
                <a:spcPts val="0"/>
              </a:spcBef>
              <a:spcAft>
                <a:spcPts val="0"/>
              </a:spcAft>
              <a:buClr>
                <a:schemeClr val="dk2"/>
              </a:buClr>
              <a:buSzPts val="3200"/>
              <a:buNone/>
              <a:defRPr sz="3200">
                <a:solidFill>
                  <a:schemeClr val="dk2"/>
                </a:solidFill>
              </a:defRPr>
            </a:lvl3pPr>
            <a:lvl4pPr lvl="3" algn="ctr" rtl="0">
              <a:lnSpc>
                <a:spcPct val="100000"/>
              </a:lnSpc>
              <a:spcBef>
                <a:spcPts val="0"/>
              </a:spcBef>
              <a:spcAft>
                <a:spcPts val="0"/>
              </a:spcAft>
              <a:buClr>
                <a:schemeClr val="dk2"/>
              </a:buClr>
              <a:buSzPts val="3200"/>
              <a:buNone/>
              <a:defRPr sz="3200">
                <a:solidFill>
                  <a:schemeClr val="dk2"/>
                </a:solidFill>
              </a:defRPr>
            </a:lvl4pPr>
            <a:lvl5pPr lvl="4" algn="ctr" rtl="0">
              <a:lnSpc>
                <a:spcPct val="100000"/>
              </a:lnSpc>
              <a:spcBef>
                <a:spcPts val="0"/>
              </a:spcBef>
              <a:spcAft>
                <a:spcPts val="0"/>
              </a:spcAft>
              <a:buClr>
                <a:schemeClr val="dk2"/>
              </a:buClr>
              <a:buSzPts val="3200"/>
              <a:buNone/>
              <a:defRPr sz="3200">
                <a:solidFill>
                  <a:schemeClr val="dk2"/>
                </a:solidFill>
              </a:defRPr>
            </a:lvl5pPr>
            <a:lvl6pPr lvl="5" algn="ctr" rtl="0">
              <a:lnSpc>
                <a:spcPct val="100000"/>
              </a:lnSpc>
              <a:spcBef>
                <a:spcPts val="0"/>
              </a:spcBef>
              <a:spcAft>
                <a:spcPts val="0"/>
              </a:spcAft>
              <a:buClr>
                <a:schemeClr val="dk2"/>
              </a:buClr>
              <a:buSzPts val="3200"/>
              <a:buNone/>
              <a:defRPr sz="3200">
                <a:solidFill>
                  <a:schemeClr val="dk2"/>
                </a:solidFill>
              </a:defRPr>
            </a:lvl6pPr>
            <a:lvl7pPr lvl="6" algn="ctr" rtl="0">
              <a:lnSpc>
                <a:spcPct val="100000"/>
              </a:lnSpc>
              <a:spcBef>
                <a:spcPts val="0"/>
              </a:spcBef>
              <a:spcAft>
                <a:spcPts val="0"/>
              </a:spcAft>
              <a:buClr>
                <a:schemeClr val="dk2"/>
              </a:buClr>
              <a:buSzPts val="3200"/>
              <a:buNone/>
              <a:defRPr sz="3200">
                <a:solidFill>
                  <a:schemeClr val="dk2"/>
                </a:solidFill>
              </a:defRPr>
            </a:lvl7pPr>
            <a:lvl8pPr lvl="7" algn="ctr" rtl="0">
              <a:lnSpc>
                <a:spcPct val="100000"/>
              </a:lnSpc>
              <a:spcBef>
                <a:spcPts val="0"/>
              </a:spcBef>
              <a:spcAft>
                <a:spcPts val="0"/>
              </a:spcAft>
              <a:buClr>
                <a:schemeClr val="dk2"/>
              </a:buClr>
              <a:buSzPts val="3200"/>
              <a:buNone/>
              <a:defRPr sz="3200">
                <a:solidFill>
                  <a:schemeClr val="dk2"/>
                </a:solidFill>
              </a:defRPr>
            </a:lvl8pPr>
            <a:lvl9pPr lvl="8" algn="ctr" rtl="0">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358" name="Google Shape;358;p13"/>
          <p:cNvSpPr txBox="1">
            <a:spLocks noGrp="1"/>
          </p:cNvSpPr>
          <p:nvPr>
            <p:ph type="subTitle" idx="1"/>
          </p:nvPr>
        </p:nvSpPr>
        <p:spPr>
          <a:xfrm>
            <a:off x="1234025" y="1849391"/>
            <a:ext cx="2818500" cy="371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200" b="1">
                <a:solidFill>
                  <a:schemeClr val="dk2"/>
                </a:solidFill>
                <a:latin typeface="Orbitron"/>
                <a:ea typeface="Orbitron"/>
                <a:cs typeface="Orbitron"/>
                <a:sym typeface="Orbitron"/>
              </a:defRPr>
            </a:lvl1pPr>
            <a:lvl2pPr lvl="1" rtl="0">
              <a:lnSpc>
                <a:spcPct val="100000"/>
              </a:lnSpc>
              <a:spcBef>
                <a:spcPts val="0"/>
              </a:spcBef>
              <a:spcAft>
                <a:spcPts val="0"/>
              </a:spcAft>
              <a:buNone/>
              <a:defRPr sz="2200" b="1">
                <a:solidFill>
                  <a:schemeClr val="dk2"/>
                </a:solidFill>
                <a:latin typeface="Orbitron"/>
                <a:ea typeface="Orbitron"/>
                <a:cs typeface="Orbitron"/>
                <a:sym typeface="Orbitron"/>
              </a:defRPr>
            </a:lvl2pPr>
            <a:lvl3pPr lvl="2" rtl="0">
              <a:lnSpc>
                <a:spcPct val="100000"/>
              </a:lnSpc>
              <a:spcBef>
                <a:spcPts val="0"/>
              </a:spcBef>
              <a:spcAft>
                <a:spcPts val="0"/>
              </a:spcAft>
              <a:buNone/>
              <a:defRPr sz="2200" b="1">
                <a:solidFill>
                  <a:schemeClr val="dk2"/>
                </a:solidFill>
                <a:latin typeface="Orbitron"/>
                <a:ea typeface="Orbitron"/>
                <a:cs typeface="Orbitron"/>
                <a:sym typeface="Orbitron"/>
              </a:defRPr>
            </a:lvl3pPr>
            <a:lvl4pPr lvl="3" rtl="0">
              <a:lnSpc>
                <a:spcPct val="100000"/>
              </a:lnSpc>
              <a:spcBef>
                <a:spcPts val="0"/>
              </a:spcBef>
              <a:spcAft>
                <a:spcPts val="0"/>
              </a:spcAft>
              <a:buNone/>
              <a:defRPr sz="2200" b="1">
                <a:solidFill>
                  <a:schemeClr val="dk2"/>
                </a:solidFill>
                <a:latin typeface="Orbitron"/>
                <a:ea typeface="Orbitron"/>
                <a:cs typeface="Orbitron"/>
                <a:sym typeface="Orbitron"/>
              </a:defRPr>
            </a:lvl4pPr>
            <a:lvl5pPr lvl="4" rtl="0">
              <a:lnSpc>
                <a:spcPct val="100000"/>
              </a:lnSpc>
              <a:spcBef>
                <a:spcPts val="0"/>
              </a:spcBef>
              <a:spcAft>
                <a:spcPts val="0"/>
              </a:spcAft>
              <a:buNone/>
              <a:defRPr sz="2200" b="1">
                <a:solidFill>
                  <a:schemeClr val="dk2"/>
                </a:solidFill>
                <a:latin typeface="Orbitron"/>
                <a:ea typeface="Orbitron"/>
                <a:cs typeface="Orbitron"/>
                <a:sym typeface="Orbitron"/>
              </a:defRPr>
            </a:lvl5pPr>
            <a:lvl6pPr lvl="5" rtl="0">
              <a:lnSpc>
                <a:spcPct val="100000"/>
              </a:lnSpc>
              <a:spcBef>
                <a:spcPts val="0"/>
              </a:spcBef>
              <a:spcAft>
                <a:spcPts val="0"/>
              </a:spcAft>
              <a:buNone/>
              <a:defRPr sz="2200" b="1">
                <a:solidFill>
                  <a:schemeClr val="dk2"/>
                </a:solidFill>
                <a:latin typeface="Orbitron"/>
                <a:ea typeface="Orbitron"/>
                <a:cs typeface="Orbitron"/>
                <a:sym typeface="Orbitron"/>
              </a:defRPr>
            </a:lvl6pPr>
            <a:lvl7pPr lvl="6" rtl="0">
              <a:lnSpc>
                <a:spcPct val="100000"/>
              </a:lnSpc>
              <a:spcBef>
                <a:spcPts val="0"/>
              </a:spcBef>
              <a:spcAft>
                <a:spcPts val="0"/>
              </a:spcAft>
              <a:buNone/>
              <a:defRPr sz="2200" b="1">
                <a:solidFill>
                  <a:schemeClr val="dk2"/>
                </a:solidFill>
                <a:latin typeface="Orbitron"/>
                <a:ea typeface="Orbitron"/>
                <a:cs typeface="Orbitron"/>
                <a:sym typeface="Orbitron"/>
              </a:defRPr>
            </a:lvl7pPr>
            <a:lvl8pPr lvl="7" rtl="0">
              <a:lnSpc>
                <a:spcPct val="100000"/>
              </a:lnSpc>
              <a:spcBef>
                <a:spcPts val="0"/>
              </a:spcBef>
              <a:spcAft>
                <a:spcPts val="0"/>
              </a:spcAft>
              <a:buNone/>
              <a:defRPr sz="2200" b="1">
                <a:solidFill>
                  <a:schemeClr val="dk2"/>
                </a:solidFill>
                <a:latin typeface="Orbitron"/>
                <a:ea typeface="Orbitron"/>
                <a:cs typeface="Orbitron"/>
                <a:sym typeface="Orbitron"/>
              </a:defRPr>
            </a:lvl8pPr>
            <a:lvl9pPr lvl="8" rtl="0">
              <a:lnSpc>
                <a:spcPct val="100000"/>
              </a:lnSpc>
              <a:spcBef>
                <a:spcPts val="0"/>
              </a:spcBef>
              <a:spcAft>
                <a:spcPts val="0"/>
              </a:spcAft>
              <a:buNone/>
              <a:defRPr sz="2200" b="1">
                <a:solidFill>
                  <a:schemeClr val="dk2"/>
                </a:solidFill>
                <a:latin typeface="Orbitron"/>
                <a:ea typeface="Orbitron"/>
                <a:cs typeface="Orbitron"/>
                <a:sym typeface="Orbitron"/>
              </a:defRPr>
            </a:lvl9pPr>
          </a:lstStyle>
          <a:p>
            <a:endParaRPr/>
          </a:p>
        </p:txBody>
      </p:sp>
      <p:sp>
        <p:nvSpPr>
          <p:cNvPr id="359" name="Google Shape;359;p13"/>
          <p:cNvSpPr txBox="1">
            <a:spLocks noGrp="1"/>
          </p:cNvSpPr>
          <p:nvPr>
            <p:ph type="subTitle" idx="2"/>
          </p:nvPr>
        </p:nvSpPr>
        <p:spPr>
          <a:xfrm>
            <a:off x="1234025" y="2249636"/>
            <a:ext cx="2818500" cy="592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360" name="Google Shape;360;p13"/>
          <p:cNvSpPr txBox="1">
            <a:spLocks noGrp="1"/>
          </p:cNvSpPr>
          <p:nvPr>
            <p:ph type="title" idx="3" hasCustomPrompt="1"/>
          </p:nvPr>
        </p:nvSpPr>
        <p:spPr>
          <a:xfrm>
            <a:off x="5958325" y="1278011"/>
            <a:ext cx="1084800" cy="527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3000"/>
              <a:buNone/>
              <a:defRPr/>
            </a:lvl1pPr>
            <a:lvl2pPr lvl="1" algn="ctr" rtl="0">
              <a:lnSpc>
                <a:spcPct val="100000"/>
              </a:lnSpc>
              <a:spcBef>
                <a:spcPts val="0"/>
              </a:spcBef>
              <a:spcAft>
                <a:spcPts val="0"/>
              </a:spcAft>
              <a:buClr>
                <a:schemeClr val="dk2"/>
              </a:buClr>
              <a:buSzPts val="3200"/>
              <a:buNone/>
              <a:defRPr sz="3200">
                <a:solidFill>
                  <a:schemeClr val="dk2"/>
                </a:solidFill>
              </a:defRPr>
            </a:lvl2pPr>
            <a:lvl3pPr lvl="2" algn="ctr" rtl="0">
              <a:lnSpc>
                <a:spcPct val="100000"/>
              </a:lnSpc>
              <a:spcBef>
                <a:spcPts val="0"/>
              </a:spcBef>
              <a:spcAft>
                <a:spcPts val="0"/>
              </a:spcAft>
              <a:buClr>
                <a:schemeClr val="dk2"/>
              </a:buClr>
              <a:buSzPts val="3200"/>
              <a:buNone/>
              <a:defRPr sz="3200">
                <a:solidFill>
                  <a:schemeClr val="dk2"/>
                </a:solidFill>
              </a:defRPr>
            </a:lvl3pPr>
            <a:lvl4pPr lvl="3" algn="ctr" rtl="0">
              <a:lnSpc>
                <a:spcPct val="100000"/>
              </a:lnSpc>
              <a:spcBef>
                <a:spcPts val="0"/>
              </a:spcBef>
              <a:spcAft>
                <a:spcPts val="0"/>
              </a:spcAft>
              <a:buClr>
                <a:schemeClr val="dk2"/>
              </a:buClr>
              <a:buSzPts val="3200"/>
              <a:buNone/>
              <a:defRPr sz="3200">
                <a:solidFill>
                  <a:schemeClr val="dk2"/>
                </a:solidFill>
              </a:defRPr>
            </a:lvl4pPr>
            <a:lvl5pPr lvl="4" algn="ctr" rtl="0">
              <a:lnSpc>
                <a:spcPct val="100000"/>
              </a:lnSpc>
              <a:spcBef>
                <a:spcPts val="0"/>
              </a:spcBef>
              <a:spcAft>
                <a:spcPts val="0"/>
              </a:spcAft>
              <a:buClr>
                <a:schemeClr val="dk2"/>
              </a:buClr>
              <a:buSzPts val="3200"/>
              <a:buNone/>
              <a:defRPr sz="3200">
                <a:solidFill>
                  <a:schemeClr val="dk2"/>
                </a:solidFill>
              </a:defRPr>
            </a:lvl5pPr>
            <a:lvl6pPr lvl="5" algn="ctr" rtl="0">
              <a:lnSpc>
                <a:spcPct val="100000"/>
              </a:lnSpc>
              <a:spcBef>
                <a:spcPts val="0"/>
              </a:spcBef>
              <a:spcAft>
                <a:spcPts val="0"/>
              </a:spcAft>
              <a:buClr>
                <a:schemeClr val="dk2"/>
              </a:buClr>
              <a:buSzPts val="3200"/>
              <a:buNone/>
              <a:defRPr sz="3200">
                <a:solidFill>
                  <a:schemeClr val="dk2"/>
                </a:solidFill>
              </a:defRPr>
            </a:lvl6pPr>
            <a:lvl7pPr lvl="6" algn="ctr" rtl="0">
              <a:lnSpc>
                <a:spcPct val="100000"/>
              </a:lnSpc>
              <a:spcBef>
                <a:spcPts val="0"/>
              </a:spcBef>
              <a:spcAft>
                <a:spcPts val="0"/>
              </a:spcAft>
              <a:buClr>
                <a:schemeClr val="dk2"/>
              </a:buClr>
              <a:buSzPts val="3200"/>
              <a:buNone/>
              <a:defRPr sz="3200">
                <a:solidFill>
                  <a:schemeClr val="dk2"/>
                </a:solidFill>
              </a:defRPr>
            </a:lvl7pPr>
            <a:lvl8pPr lvl="7" algn="ctr" rtl="0">
              <a:lnSpc>
                <a:spcPct val="100000"/>
              </a:lnSpc>
              <a:spcBef>
                <a:spcPts val="0"/>
              </a:spcBef>
              <a:spcAft>
                <a:spcPts val="0"/>
              </a:spcAft>
              <a:buClr>
                <a:schemeClr val="dk2"/>
              </a:buClr>
              <a:buSzPts val="3200"/>
              <a:buNone/>
              <a:defRPr sz="3200">
                <a:solidFill>
                  <a:schemeClr val="dk2"/>
                </a:solidFill>
              </a:defRPr>
            </a:lvl8pPr>
            <a:lvl9pPr lvl="8" algn="ctr" rtl="0">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361" name="Google Shape;361;p13"/>
          <p:cNvSpPr txBox="1">
            <a:spLocks noGrp="1"/>
          </p:cNvSpPr>
          <p:nvPr>
            <p:ph type="subTitle" idx="4"/>
          </p:nvPr>
        </p:nvSpPr>
        <p:spPr>
          <a:xfrm>
            <a:off x="5091475" y="1849391"/>
            <a:ext cx="2818500" cy="371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200" b="1">
                <a:solidFill>
                  <a:schemeClr val="dk2"/>
                </a:solidFill>
                <a:latin typeface="Orbitron"/>
                <a:ea typeface="Orbitron"/>
                <a:cs typeface="Orbitron"/>
                <a:sym typeface="Orbitron"/>
              </a:defRPr>
            </a:lvl1pPr>
            <a:lvl2pPr lvl="1" rtl="0">
              <a:lnSpc>
                <a:spcPct val="100000"/>
              </a:lnSpc>
              <a:spcBef>
                <a:spcPts val="0"/>
              </a:spcBef>
              <a:spcAft>
                <a:spcPts val="0"/>
              </a:spcAft>
              <a:buNone/>
              <a:defRPr sz="2200" b="1">
                <a:solidFill>
                  <a:schemeClr val="dk2"/>
                </a:solidFill>
                <a:latin typeface="Orbitron"/>
                <a:ea typeface="Orbitron"/>
                <a:cs typeface="Orbitron"/>
                <a:sym typeface="Orbitron"/>
              </a:defRPr>
            </a:lvl2pPr>
            <a:lvl3pPr lvl="2" rtl="0">
              <a:lnSpc>
                <a:spcPct val="100000"/>
              </a:lnSpc>
              <a:spcBef>
                <a:spcPts val="0"/>
              </a:spcBef>
              <a:spcAft>
                <a:spcPts val="0"/>
              </a:spcAft>
              <a:buNone/>
              <a:defRPr sz="2200" b="1">
                <a:solidFill>
                  <a:schemeClr val="dk2"/>
                </a:solidFill>
                <a:latin typeface="Orbitron"/>
                <a:ea typeface="Orbitron"/>
                <a:cs typeface="Orbitron"/>
                <a:sym typeface="Orbitron"/>
              </a:defRPr>
            </a:lvl3pPr>
            <a:lvl4pPr lvl="3" rtl="0">
              <a:lnSpc>
                <a:spcPct val="100000"/>
              </a:lnSpc>
              <a:spcBef>
                <a:spcPts val="0"/>
              </a:spcBef>
              <a:spcAft>
                <a:spcPts val="0"/>
              </a:spcAft>
              <a:buNone/>
              <a:defRPr sz="2200" b="1">
                <a:solidFill>
                  <a:schemeClr val="dk2"/>
                </a:solidFill>
                <a:latin typeface="Orbitron"/>
                <a:ea typeface="Orbitron"/>
                <a:cs typeface="Orbitron"/>
                <a:sym typeface="Orbitron"/>
              </a:defRPr>
            </a:lvl4pPr>
            <a:lvl5pPr lvl="4" rtl="0">
              <a:lnSpc>
                <a:spcPct val="100000"/>
              </a:lnSpc>
              <a:spcBef>
                <a:spcPts val="0"/>
              </a:spcBef>
              <a:spcAft>
                <a:spcPts val="0"/>
              </a:spcAft>
              <a:buNone/>
              <a:defRPr sz="2200" b="1">
                <a:solidFill>
                  <a:schemeClr val="dk2"/>
                </a:solidFill>
                <a:latin typeface="Orbitron"/>
                <a:ea typeface="Orbitron"/>
                <a:cs typeface="Orbitron"/>
                <a:sym typeface="Orbitron"/>
              </a:defRPr>
            </a:lvl5pPr>
            <a:lvl6pPr lvl="5" rtl="0">
              <a:lnSpc>
                <a:spcPct val="100000"/>
              </a:lnSpc>
              <a:spcBef>
                <a:spcPts val="0"/>
              </a:spcBef>
              <a:spcAft>
                <a:spcPts val="0"/>
              </a:spcAft>
              <a:buNone/>
              <a:defRPr sz="2200" b="1">
                <a:solidFill>
                  <a:schemeClr val="dk2"/>
                </a:solidFill>
                <a:latin typeface="Orbitron"/>
                <a:ea typeface="Orbitron"/>
                <a:cs typeface="Orbitron"/>
                <a:sym typeface="Orbitron"/>
              </a:defRPr>
            </a:lvl6pPr>
            <a:lvl7pPr lvl="6" rtl="0">
              <a:lnSpc>
                <a:spcPct val="100000"/>
              </a:lnSpc>
              <a:spcBef>
                <a:spcPts val="0"/>
              </a:spcBef>
              <a:spcAft>
                <a:spcPts val="0"/>
              </a:spcAft>
              <a:buNone/>
              <a:defRPr sz="2200" b="1">
                <a:solidFill>
                  <a:schemeClr val="dk2"/>
                </a:solidFill>
                <a:latin typeface="Orbitron"/>
                <a:ea typeface="Orbitron"/>
                <a:cs typeface="Orbitron"/>
                <a:sym typeface="Orbitron"/>
              </a:defRPr>
            </a:lvl7pPr>
            <a:lvl8pPr lvl="7" rtl="0">
              <a:lnSpc>
                <a:spcPct val="100000"/>
              </a:lnSpc>
              <a:spcBef>
                <a:spcPts val="0"/>
              </a:spcBef>
              <a:spcAft>
                <a:spcPts val="0"/>
              </a:spcAft>
              <a:buNone/>
              <a:defRPr sz="2200" b="1">
                <a:solidFill>
                  <a:schemeClr val="dk2"/>
                </a:solidFill>
                <a:latin typeface="Orbitron"/>
                <a:ea typeface="Orbitron"/>
                <a:cs typeface="Orbitron"/>
                <a:sym typeface="Orbitron"/>
              </a:defRPr>
            </a:lvl8pPr>
            <a:lvl9pPr lvl="8" rtl="0">
              <a:lnSpc>
                <a:spcPct val="100000"/>
              </a:lnSpc>
              <a:spcBef>
                <a:spcPts val="0"/>
              </a:spcBef>
              <a:spcAft>
                <a:spcPts val="0"/>
              </a:spcAft>
              <a:buNone/>
              <a:defRPr sz="2200" b="1">
                <a:solidFill>
                  <a:schemeClr val="dk2"/>
                </a:solidFill>
                <a:latin typeface="Orbitron"/>
                <a:ea typeface="Orbitron"/>
                <a:cs typeface="Orbitron"/>
                <a:sym typeface="Orbitron"/>
              </a:defRPr>
            </a:lvl9pPr>
          </a:lstStyle>
          <a:p>
            <a:endParaRPr/>
          </a:p>
        </p:txBody>
      </p:sp>
      <p:sp>
        <p:nvSpPr>
          <p:cNvPr id="362" name="Google Shape;362;p13"/>
          <p:cNvSpPr txBox="1">
            <a:spLocks noGrp="1"/>
          </p:cNvSpPr>
          <p:nvPr>
            <p:ph type="subTitle" idx="5"/>
          </p:nvPr>
        </p:nvSpPr>
        <p:spPr>
          <a:xfrm>
            <a:off x="5091475" y="2249636"/>
            <a:ext cx="2818500" cy="592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363" name="Google Shape;363;p13"/>
          <p:cNvSpPr txBox="1">
            <a:spLocks noGrp="1"/>
          </p:cNvSpPr>
          <p:nvPr>
            <p:ph type="title" idx="6" hasCustomPrompt="1"/>
          </p:nvPr>
        </p:nvSpPr>
        <p:spPr>
          <a:xfrm>
            <a:off x="2100875" y="3002952"/>
            <a:ext cx="1084800" cy="527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3000"/>
              <a:buNone/>
              <a:defRPr/>
            </a:lvl1pPr>
            <a:lvl2pPr lvl="1" algn="ctr" rtl="0">
              <a:lnSpc>
                <a:spcPct val="100000"/>
              </a:lnSpc>
              <a:spcBef>
                <a:spcPts val="0"/>
              </a:spcBef>
              <a:spcAft>
                <a:spcPts val="0"/>
              </a:spcAft>
              <a:buClr>
                <a:schemeClr val="dk2"/>
              </a:buClr>
              <a:buSzPts val="3200"/>
              <a:buNone/>
              <a:defRPr sz="3200">
                <a:solidFill>
                  <a:schemeClr val="dk2"/>
                </a:solidFill>
              </a:defRPr>
            </a:lvl2pPr>
            <a:lvl3pPr lvl="2" algn="ctr" rtl="0">
              <a:lnSpc>
                <a:spcPct val="100000"/>
              </a:lnSpc>
              <a:spcBef>
                <a:spcPts val="0"/>
              </a:spcBef>
              <a:spcAft>
                <a:spcPts val="0"/>
              </a:spcAft>
              <a:buClr>
                <a:schemeClr val="dk2"/>
              </a:buClr>
              <a:buSzPts val="3200"/>
              <a:buNone/>
              <a:defRPr sz="3200">
                <a:solidFill>
                  <a:schemeClr val="dk2"/>
                </a:solidFill>
              </a:defRPr>
            </a:lvl3pPr>
            <a:lvl4pPr lvl="3" algn="ctr" rtl="0">
              <a:lnSpc>
                <a:spcPct val="100000"/>
              </a:lnSpc>
              <a:spcBef>
                <a:spcPts val="0"/>
              </a:spcBef>
              <a:spcAft>
                <a:spcPts val="0"/>
              </a:spcAft>
              <a:buClr>
                <a:schemeClr val="dk2"/>
              </a:buClr>
              <a:buSzPts val="3200"/>
              <a:buNone/>
              <a:defRPr sz="3200">
                <a:solidFill>
                  <a:schemeClr val="dk2"/>
                </a:solidFill>
              </a:defRPr>
            </a:lvl4pPr>
            <a:lvl5pPr lvl="4" algn="ctr" rtl="0">
              <a:lnSpc>
                <a:spcPct val="100000"/>
              </a:lnSpc>
              <a:spcBef>
                <a:spcPts val="0"/>
              </a:spcBef>
              <a:spcAft>
                <a:spcPts val="0"/>
              </a:spcAft>
              <a:buClr>
                <a:schemeClr val="dk2"/>
              </a:buClr>
              <a:buSzPts val="3200"/>
              <a:buNone/>
              <a:defRPr sz="3200">
                <a:solidFill>
                  <a:schemeClr val="dk2"/>
                </a:solidFill>
              </a:defRPr>
            </a:lvl5pPr>
            <a:lvl6pPr lvl="5" algn="ctr" rtl="0">
              <a:lnSpc>
                <a:spcPct val="100000"/>
              </a:lnSpc>
              <a:spcBef>
                <a:spcPts val="0"/>
              </a:spcBef>
              <a:spcAft>
                <a:spcPts val="0"/>
              </a:spcAft>
              <a:buClr>
                <a:schemeClr val="dk2"/>
              </a:buClr>
              <a:buSzPts val="3200"/>
              <a:buNone/>
              <a:defRPr sz="3200">
                <a:solidFill>
                  <a:schemeClr val="dk2"/>
                </a:solidFill>
              </a:defRPr>
            </a:lvl6pPr>
            <a:lvl7pPr lvl="6" algn="ctr" rtl="0">
              <a:lnSpc>
                <a:spcPct val="100000"/>
              </a:lnSpc>
              <a:spcBef>
                <a:spcPts val="0"/>
              </a:spcBef>
              <a:spcAft>
                <a:spcPts val="0"/>
              </a:spcAft>
              <a:buClr>
                <a:schemeClr val="dk2"/>
              </a:buClr>
              <a:buSzPts val="3200"/>
              <a:buNone/>
              <a:defRPr sz="3200">
                <a:solidFill>
                  <a:schemeClr val="dk2"/>
                </a:solidFill>
              </a:defRPr>
            </a:lvl7pPr>
            <a:lvl8pPr lvl="7" algn="ctr" rtl="0">
              <a:lnSpc>
                <a:spcPct val="100000"/>
              </a:lnSpc>
              <a:spcBef>
                <a:spcPts val="0"/>
              </a:spcBef>
              <a:spcAft>
                <a:spcPts val="0"/>
              </a:spcAft>
              <a:buClr>
                <a:schemeClr val="dk2"/>
              </a:buClr>
              <a:buSzPts val="3200"/>
              <a:buNone/>
              <a:defRPr sz="3200">
                <a:solidFill>
                  <a:schemeClr val="dk2"/>
                </a:solidFill>
              </a:defRPr>
            </a:lvl8pPr>
            <a:lvl9pPr lvl="8" algn="ctr" rtl="0">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364" name="Google Shape;364;p13"/>
          <p:cNvSpPr txBox="1">
            <a:spLocks noGrp="1"/>
          </p:cNvSpPr>
          <p:nvPr>
            <p:ph type="subTitle" idx="7"/>
          </p:nvPr>
        </p:nvSpPr>
        <p:spPr>
          <a:xfrm>
            <a:off x="1234025" y="3574317"/>
            <a:ext cx="2818500" cy="371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200" b="1">
                <a:solidFill>
                  <a:schemeClr val="dk2"/>
                </a:solidFill>
                <a:latin typeface="Orbitron"/>
                <a:ea typeface="Orbitron"/>
                <a:cs typeface="Orbitron"/>
                <a:sym typeface="Orbitron"/>
              </a:defRPr>
            </a:lvl1pPr>
            <a:lvl2pPr lvl="1" rtl="0">
              <a:lnSpc>
                <a:spcPct val="100000"/>
              </a:lnSpc>
              <a:spcBef>
                <a:spcPts val="0"/>
              </a:spcBef>
              <a:spcAft>
                <a:spcPts val="0"/>
              </a:spcAft>
              <a:buNone/>
              <a:defRPr sz="2200" b="1">
                <a:solidFill>
                  <a:schemeClr val="dk2"/>
                </a:solidFill>
                <a:latin typeface="Orbitron"/>
                <a:ea typeface="Orbitron"/>
                <a:cs typeface="Orbitron"/>
                <a:sym typeface="Orbitron"/>
              </a:defRPr>
            </a:lvl2pPr>
            <a:lvl3pPr lvl="2" rtl="0">
              <a:lnSpc>
                <a:spcPct val="100000"/>
              </a:lnSpc>
              <a:spcBef>
                <a:spcPts val="0"/>
              </a:spcBef>
              <a:spcAft>
                <a:spcPts val="0"/>
              </a:spcAft>
              <a:buNone/>
              <a:defRPr sz="2200" b="1">
                <a:solidFill>
                  <a:schemeClr val="dk2"/>
                </a:solidFill>
                <a:latin typeface="Orbitron"/>
                <a:ea typeface="Orbitron"/>
                <a:cs typeface="Orbitron"/>
                <a:sym typeface="Orbitron"/>
              </a:defRPr>
            </a:lvl3pPr>
            <a:lvl4pPr lvl="3" rtl="0">
              <a:lnSpc>
                <a:spcPct val="100000"/>
              </a:lnSpc>
              <a:spcBef>
                <a:spcPts val="0"/>
              </a:spcBef>
              <a:spcAft>
                <a:spcPts val="0"/>
              </a:spcAft>
              <a:buNone/>
              <a:defRPr sz="2200" b="1">
                <a:solidFill>
                  <a:schemeClr val="dk2"/>
                </a:solidFill>
                <a:latin typeface="Orbitron"/>
                <a:ea typeface="Orbitron"/>
                <a:cs typeface="Orbitron"/>
                <a:sym typeface="Orbitron"/>
              </a:defRPr>
            </a:lvl4pPr>
            <a:lvl5pPr lvl="4" rtl="0">
              <a:lnSpc>
                <a:spcPct val="100000"/>
              </a:lnSpc>
              <a:spcBef>
                <a:spcPts val="0"/>
              </a:spcBef>
              <a:spcAft>
                <a:spcPts val="0"/>
              </a:spcAft>
              <a:buNone/>
              <a:defRPr sz="2200" b="1">
                <a:solidFill>
                  <a:schemeClr val="dk2"/>
                </a:solidFill>
                <a:latin typeface="Orbitron"/>
                <a:ea typeface="Orbitron"/>
                <a:cs typeface="Orbitron"/>
                <a:sym typeface="Orbitron"/>
              </a:defRPr>
            </a:lvl5pPr>
            <a:lvl6pPr lvl="5" rtl="0">
              <a:lnSpc>
                <a:spcPct val="100000"/>
              </a:lnSpc>
              <a:spcBef>
                <a:spcPts val="0"/>
              </a:spcBef>
              <a:spcAft>
                <a:spcPts val="0"/>
              </a:spcAft>
              <a:buNone/>
              <a:defRPr sz="2200" b="1">
                <a:solidFill>
                  <a:schemeClr val="dk2"/>
                </a:solidFill>
                <a:latin typeface="Orbitron"/>
                <a:ea typeface="Orbitron"/>
                <a:cs typeface="Orbitron"/>
                <a:sym typeface="Orbitron"/>
              </a:defRPr>
            </a:lvl6pPr>
            <a:lvl7pPr lvl="6" rtl="0">
              <a:lnSpc>
                <a:spcPct val="100000"/>
              </a:lnSpc>
              <a:spcBef>
                <a:spcPts val="0"/>
              </a:spcBef>
              <a:spcAft>
                <a:spcPts val="0"/>
              </a:spcAft>
              <a:buNone/>
              <a:defRPr sz="2200" b="1">
                <a:solidFill>
                  <a:schemeClr val="dk2"/>
                </a:solidFill>
                <a:latin typeface="Orbitron"/>
                <a:ea typeface="Orbitron"/>
                <a:cs typeface="Orbitron"/>
                <a:sym typeface="Orbitron"/>
              </a:defRPr>
            </a:lvl7pPr>
            <a:lvl8pPr lvl="7" rtl="0">
              <a:lnSpc>
                <a:spcPct val="100000"/>
              </a:lnSpc>
              <a:spcBef>
                <a:spcPts val="0"/>
              </a:spcBef>
              <a:spcAft>
                <a:spcPts val="0"/>
              </a:spcAft>
              <a:buNone/>
              <a:defRPr sz="2200" b="1">
                <a:solidFill>
                  <a:schemeClr val="dk2"/>
                </a:solidFill>
                <a:latin typeface="Orbitron"/>
                <a:ea typeface="Orbitron"/>
                <a:cs typeface="Orbitron"/>
                <a:sym typeface="Orbitron"/>
              </a:defRPr>
            </a:lvl8pPr>
            <a:lvl9pPr lvl="8" rtl="0">
              <a:lnSpc>
                <a:spcPct val="100000"/>
              </a:lnSpc>
              <a:spcBef>
                <a:spcPts val="0"/>
              </a:spcBef>
              <a:spcAft>
                <a:spcPts val="0"/>
              </a:spcAft>
              <a:buNone/>
              <a:defRPr sz="2200" b="1">
                <a:solidFill>
                  <a:schemeClr val="dk2"/>
                </a:solidFill>
                <a:latin typeface="Orbitron"/>
                <a:ea typeface="Orbitron"/>
                <a:cs typeface="Orbitron"/>
                <a:sym typeface="Orbitron"/>
              </a:defRPr>
            </a:lvl9pPr>
          </a:lstStyle>
          <a:p>
            <a:endParaRPr/>
          </a:p>
        </p:txBody>
      </p:sp>
      <p:sp>
        <p:nvSpPr>
          <p:cNvPr id="365" name="Google Shape;365;p13"/>
          <p:cNvSpPr txBox="1">
            <a:spLocks noGrp="1"/>
          </p:cNvSpPr>
          <p:nvPr>
            <p:ph type="subTitle" idx="8"/>
          </p:nvPr>
        </p:nvSpPr>
        <p:spPr>
          <a:xfrm>
            <a:off x="1234025" y="3974562"/>
            <a:ext cx="2818500" cy="592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366" name="Google Shape;366;p13"/>
          <p:cNvSpPr txBox="1">
            <a:spLocks noGrp="1"/>
          </p:cNvSpPr>
          <p:nvPr>
            <p:ph type="title" idx="9"/>
          </p:nvPr>
        </p:nvSpPr>
        <p:spPr>
          <a:xfrm>
            <a:off x="720000" y="387600"/>
            <a:ext cx="7704000" cy="5922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dk2"/>
              </a:buClr>
              <a:buSzPts val="3000"/>
              <a:buFont typeface="Fredoka One"/>
              <a:buNone/>
              <a:defRPr/>
            </a:lvl1pPr>
            <a:lvl2pPr lvl="1" algn="ctr" rtl="0">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2pPr>
            <a:lvl3pPr lvl="2" algn="ctr" rtl="0">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3pPr>
            <a:lvl4pPr lvl="3" algn="ctr" rtl="0">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4pPr>
            <a:lvl5pPr lvl="4" algn="ctr" rtl="0">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5pPr>
            <a:lvl6pPr lvl="5" algn="ctr" rtl="0">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6pPr>
            <a:lvl7pPr lvl="6" algn="ctr" rtl="0">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7pPr>
            <a:lvl8pPr lvl="7" algn="ctr" rtl="0">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8pPr>
            <a:lvl9pPr lvl="8" algn="ctr" rtl="0">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9pPr>
          </a:lstStyle>
          <a:p>
            <a:endParaRPr/>
          </a:p>
        </p:txBody>
      </p:sp>
      <p:sp>
        <p:nvSpPr>
          <p:cNvPr id="367" name="Google Shape;367;p13"/>
          <p:cNvSpPr txBox="1">
            <a:spLocks noGrp="1"/>
          </p:cNvSpPr>
          <p:nvPr>
            <p:ph type="title" idx="13" hasCustomPrompt="1"/>
          </p:nvPr>
        </p:nvSpPr>
        <p:spPr>
          <a:xfrm>
            <a:off x="5958325" y="3002952"/>
            <a:ext cx="1084800" cy="527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3000"/>
              <a:buNone/>
              <a:defRPr/>
            </a:lvl1pPr>
            <a:lvl2pPr lvl="1" algn="ctr" rtl="0">
              <a:lnSpc>
                <a:spcPct val="100000"/>
              </a:lnSpc>
              <a:spcBef>
                <a:spcPts val="0"/>
              </a:spcBef>
              <a:spcAft>
                <a:spcPts val="0"/>
              </a:spcAft>
              <a:buClr>
                <a:schemeClr val="dk2"/>
              </a:buClr>
              <a:buSzPts val="3200"/>
              <a:buNone/>
              <a:defRPr sz="3200">
                <a:solidFill>
                  <a:schemeClr val="dk2"/>
                </a:solidFill>
              </a:defRPr>
            </a:lvl2pPr>
            <a:lvl3pPr lvl="2" algn="ctr" rtl="0">
              <a:lnSpc>
                <a:spcPct val="100000"/>
              </a:lnSpc>
              <a:spcBef>
                <a:spcPts val="0"/>
              </a:spcBef>
              <a:spcAft>
                <a:spcPts val="0"/>
              </a:spcAft>
              <a:buClr>
                <a:schemeClr val="dk2"/>
              </a:buClr>
              <a:buSzPts val="3200"/>
              <a:buNone/>
              <a:defRPr sz="3200">
                <a:solidFill>
                  <a:schemeClr val="dk2"/>
                </a:solidFill>
              </a:defRPr>
            </a:lvl3pPr>
            <a:lvl4pPr lvl="3" algn="ctr" rtl="0">
              <a:lnSpc>
                <a:spcPct val="100000"/>
              </a:lnSpc>
              <a:spcBef>
                <a:spcPts val="0"/>
              </a:spcBef>
              <a:spcAft>
                <a:spcPts val="0"/>
              </a:spcAft>
              <a:buClr>
                <a:schemeClr val="dk2"/>
              </a:buClr>
              <a:buSzPts val="3200"/>
              <a:buNone/>
              <a:defRPr sz="3200">
                <a:solidFill>
                  <a:schemeClr val="dk2"/>
                </a:solidFill>
              </a:defRPr>
            </a:lvl4pPr>
            <a:lvl5pPr lvl="4" algn="ctr" rtl="0">
              <a:lnSpc>
                <a:spcPct val="100000"/>
              </a:lnSpc>
              <a:spcBef>
                <a:spcPts val="0"/>
              </a:spcBef>
              <a:spcAft>
                <a:spcPts val="0"/>
              </a:spcAft>
              <a:buClr>
                <a:schemeClr val="dk2"/>
              </a:buClr>
              <a:buSzPts val="3200"/>
              <a:buNone/>
              <a:defRPr sz="3200">
                <a:solidFill>
                  <a:schemeClr val="dk2"/>
                </a:solidFill>
              </a:defRPr>
            </a:lvl5pPr>
            <a:lvl6pPr lvl="5" algn="ctr" rtl="0">
              <a:lnSpc>
                <a:spcPct val="100000"/>
              </a:lnSpc>
              <a:spcBef>
                <a:spcPts val="0"/>
              </a:spcBef>
              <a:spcAft>
                <a:spcPts val="0"/>
              </a:spcAft>
              <a:buClr>
                <a:schemeClr val="dk2"/>
              </a:buClr>
              <a:buSzPts val="3200"/>
              <a:buNone/>
              <a:defRPr sz="3200">
                <a:solidFill>
                  <a:schemeClr val="dk2"/>
                </a:solidFill>
              </a:defRPr>
            </a:lvl6pPr>
            <a:lvl7pPr lvl="6" algn="ctr" rtl="0">
              <a:lnSpc>
                <a:spcPct val="100000"/>
              </a:lnSpc>
              <a:spcBef>
                <a:spcPts val="0"/>
              </a:spcBef>
              <a:spcAft>
                <a:spcPts val="0"/>
              </a:spcAft>
              <a:buClr>
                <a:schemeClr val="dk2"/>
              </a:buClr>
              <a:buSzPts val="3200"/>
              <a:buNone/>
              <a:defRPr sz="3200">
                <a:solidFill>
                  <a:schemeClr val="dk2"/>
                </a:solidFill>
              </a:defRPr>
            </a:lvl7pPr>
            <a:lvl8pPr lvl="7" algn="ctr" rtl="0">
              <a:lnSpc>
                <a:spcPct val="100000"/>
              </a:lnSpc>
              <a:spcBef>
                <a:spcPts val="0"/>
              </a:spcBef>
              <a:spcAft>
                <a:spcPts val="0"/>
              </a:spcAft>
              <a:buClr>
                <a:schemeClr val="dk2"/>
              </a:buClr>
              <a:buSzPts val="3200"/>
              <a:buNone/>
              <a:defRPr sz="3200">
                <a:solidFill>
                  <a:schemeClr val="dk2"/>
                </a:solidFill>
              </a:defRPr>
            </a:lvl8pPr>
            <a:lvl9pPr lvl="8" algn="ctr" rtl="0">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368" name="Google Shape;368;p13"/>
          <p:cNvSpPr txBox="1">
            <a:spLocks noGrp="1"/>
          </p:cNvSpPr>
          <p:nvPr>
            <p:ph type="subTitle" idx="14"/>
          </p:nvPr>
        </p:nvSpPr>
        <p:spPr>
          <a:xfrm>
            <a:off x="5091475" y="3574317"/>
            <a:ext cx="2818500" cy="371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200" b="1">
                <a:solidFill>
                  <a:schemeClr val="dk2"/>
                </a:solidFill>
                <a:latin typeface="Orbitron"/>
                <a:ea typeface="Orbitron"/>
                <a:cs typeface="Orbitron"/>
                <a:sym typeface="Orbitron"/>
              </a:defRPr>
            </a:lvl1pPr>
            <a:lvl2pPr lvl="1" rtl="0">
              <a:lnSpc>
                <a:spcPct val="100000"/>
              </a:lnSpc>
              <a:spcBef>
                <a:spcPts val="0"/>
              </a:spcBef>
              <a:spcAft>
                <a:spcPts val="0"/>
              </a:spcAft>
              <a:buNone/>
              <a:defRPr sz="2200" b="1">
                <a:solidFill>
                  <a:schemeClr val="dk2"/>
                </a:solidFill>
                <a:latin typeface="Orbitron"/>
                <a:ea typeface="Orbitron"/>
                <a:cs typeface="Orbitron"/>
                <a:sym typeface="Orbitron"/>
              </a:defRPr>
            </a:lvl2pPr>
            <a:lvl3pPr lvl="2" rtl="0">
              <a:lnSpc>
                <a:spcPct val="100000"/>
              </a:lnSpc>
              <a:spcBef>
                <a:spcPts val="0"/>
              </a:spcBef>
              <a:spcAft>
                <a:spcPts val="0"/>
              </a:spcAft>
              <a:buNone/>
              <a:defRPr sz="2200" b="1">
                <a:solidFill>
                  <a:schemeClr val="dk2"/>
                </a:solidFill>
                <a:latin typeface="Orbitron"/>
                <a:ea typeface="Orbitron"/>
                <a:cs typeface="Orbitron"/>
                <a:sym typeface="Orbitron"/>
              </a:defRPr>
            </a:lvl3pPr>
            <a:lvl4pPr lvl="3" rtl="0">
              <a:lnSpc>
                <a:spcPct val="100000"/>
              </a:lnSpc>
              <a:spcBef>
                <a:spcPts val="0"/>
              </a:spcBef>
              <a:spcAft>
                <a:spcPts val="0"/>
              </a:spcAft>
              <a:buNone/>
              <a:defRPr sz="2200" b="1">
                <a:solidFill>
                  <a:schemeClr val="dk2"/>
                </a:solidFill>
                <a:latin typeface="Orbitron"/>
                <a:ea typeface="Orbitron"/>
                <a:cs typeface="Orbitron"/>
                <a:sym typeface="Orbitron"/>
              </a:defRPr>
            </a:lvl4pPr>
            <a:lvl5pPr lvl="4" rtl="0">
              <a:lnSpc>
                <a:spcPct val="100000"/>
              </a:lnSpc>
              <a:spcBef>
                <a:spcPts val="0"/>
              </a:spcBef>
              <a:spcAft>
                <a:spcPts val="0"/>
              </a:spcAft>
              <a:buNone/>
              <a:defRPr sz="2200" b="1">
                <a:solidFill>
                  <a:schemeClr val="dk2"/>
                </a:solidFill>
                <a:latin typeface="Orbitron"/>
                <a:ea typeface="Orbitron"/>
                <a:cs typeface="Orbitron"/>
                <a:sym typeface="Orbitron"/>
              </a:defRPr>
            </a:lvl5pPr>
            <a:lvl6pPr lvl="5" rtl="0">
              <a:lnSpc>
                <a:spcPct val="100000"/>
              </a:lnSpc>
              <a:spcBef>
                <a:spcPts val="0"/>
              </a:spcBef>
              <a:spcAft>
                <a:spcPts val="0"/>
              </a:spcAft>
              <a:buNone/>
              <a:defRPr sz="2200" b="1">
                <a:solidFill>
                  <a:schemeClr val="dk2"/>
                </a:solidFill>
                <a:latin typeface="Orbitron"/>
                <a:ea typeface="Orbitron"/>
                <a:cs typeface="Orbitron"/>
                <a:sym typeface="Orbitron"/>
              </a:defRPr>
            </a:lvl6pPr>
            <a:lvl7pPr lvl="6" rtl="0">
              <a:lnSpc>
                <a:spcPct val="100000"/>
              </a:lnSpc>
              <a:spcBef>
                <a:spcPts val="0"/>
              </a:spcBef>
              <a:spcAft>
                <a:spcPts val="0"/>
              </a:spcAft>
              <a:buNone/>
              <a:defRPr sz="2200" b="1">
                <a:solidFill>
                  <a:schemeClr val="dk2"/>
                </a:solidFill>
                <a:latin typeface="Orbitron"/>
                <a:ea typeface="Orbitron"/>
                <a:cs typeface="Orbitron"/>
                <a:sym typeface="Orbitron"/>
              </a:defRPr>
            </a:lvl7pPr>
            <a:lvl8pPr lvl="7" rtl="0">
              <a:lnSpc>
                <a:spcPct val="100000"/>
              </a:lnSpc>
              <a:spcBef>
                <a:spcPts val="0"/>
              </a:spcBef>
              <a:spcAft>
                <a:spcPts val="0"/>
              </a:spcAft>
              <a:buNone/>
              <a:defRPr sz="2200" b="1">
                <a:solidFill>
                  <a:schemeClr val="dk2"/>
                </a:solidFill>
                <a:latin typeface="Orbitron"/>
                <a:ea typeface="Orbitron"/>
                <a:cs typeface="Orbitron"/>
                <a:sym typeface="Orbitron"/>
              </a:defRPr>
            </a:lvl8pPr>
            <a:lvl9pPr lvl="8" rtl="0">
              <a:lnSpc>
                <a:spcPct val="100000"/>
              </a:lnSpc>
              <a:spcBef>
                <a:spcPts val="0"/>
              </a:spcBef>
              <a:spcAft>
                <a:spcPts val="0"/>
              </a:spcAft>
              <a:buNone/>
              <a:defRPr sz="2200" b="1">
                <a:solidFill>
                  <a:schemeClr val="dk2"/>
                </a:solidFill>
                <a:latin typeface="Orbitron"/>
                <a:ea typeface="Orbitron"/>
                <a:cs typeface="Orbitron"/>
                <a:sym typeface="Orbitron"/>
              </a:defRPr>
            </a:lvl9pPr>
          </a:lstStyle>
          <a:p>
            <a:endParaRPr/>
          </a:p>
        </p:txBody>
      </p:sp>
      <p:sp>
        <p:nvSpPr>
          <p:cNvPr id="369" name="Google Shape;369;p13"/>
          <p:cNvSpPr txBox="1">
            <a:spLocks noGrp="1"/>
          </p:cNvSpPr>
          <p:nvPr>
            <p:ph type="subTitle" idx="15"/>
          </p:nvPr>
        </p:nvSpPr>
        <p:spPr>
          <a:xfrm>
            <a:off x="5091475" y="3974562"/>
            <a:ext cx="2818500" cy="592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grpSp>
        <p:nvGrpSpPr>
          <p:cNvPr id="370" name="Google Shape;370;p13"/>
          <p:cNvGrpSpPr/>
          <p:nvPr/>
        </p:nvGrpSpPr>
        <p:grpSpPr>
          <a:xfrm>
            <a:off x="-3389800" y="-360873"/>
            <a:ext cx="6322114" cy="7255046"/>
            <a:chOff x="-3389800" y="-360873"/>
            <a:chExt cx="6322114" cy="7255046"/>
          </a:xfrm>
        </p:grpSpPr>
        <p:sp>
          <p:nvSpPr>
            <p:cNvPr id="371" name="Google Shape;371;p13"/>
            <p:cNvSpPr/>
            <p:nvPr/>
          </p:nvSpPr>
          <p:spPr>
            <a:xfrm>
              <a:off x="-3389800" y="-360873"/>
              <a:ext cx="6322114" cy="7255046"/>
            </a:xfrm>
            <a:custGeom>
              <a:avLst/>
              <a:gdLst/>
              <a:ahLst/>
              <a:cxnLst/>
              <a:rect l="l" t="t" r="r" b="b"/>
              <a:pathLst>
                <a:path w="71832" h="82432" extrusionOk="0">
                  <a:moveTo>
                    <a:pt x="205" y="1"/>
                  </a:moveTo>
                  <a:lnTo>
                    <a:pt x="1" y="205"/>
                  </a:lnTo>
                  <a:lnTo>
                    <a:pt x="27924" y="28129"/>
                  </a:lnTo>
                  <a:lnTo>
                    <a:pt x="27924" y="38728"/>
                  </a:lnTo>
                  <a:lnTo>
                    <a:pt x="36526" y="47330"/>
                  </a:lnTo>
                  <a:lnTo>
                    <a:pt x="45629" y="56433"/>
                  </a:lnTo>
                  <a:lnTo>
                    <a:pt x="71627" y="82431"/>
                  </a:lnTo>
                  <a:lnTo>
                    <a:pt x="71831" y="82227"/>
                  </a:lnTo>
                  <a:lnTo>
                    <a:pt x="46493" y="56889"/>
                  </a:lnTo>
                  <a:lnTo>
                    <a:pt x="46493" y="47935"/>
                  </a:lnTo>
                  <a:lnTo>
                    <a:pt x="53711" y="40954"/>
                  </a:lnTo>
                  <a:lnTo>
                    <a:pt x="51481" y="38724"/>
                  </a:lnTo>
                  <a:lnTo>
                    <a:pt x="37095" y="38724"/>
                  </a:lnTo>
                  <a:lnTo>
                    <a:pt x="32496" y="34125"/>
                  </a:lnTo>
                  <a:lnTo>
                    <a:pt x="32496" y="32288"/>
                  </a:lnTo>
                  <a:lnTo>
                    <a:pt x="27924" y="27712"/>
                  </a:lnTo>
                  <a:lnTo>
                    <a:pt x="27924" y="27720"/>
                  </a:lnTo>
                  <a:lnTo>
                    <a:pt x="20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2" name="Google Shape;372;p13"/>
            <p:cNvGrpSpPr/>
            <p:nvPr/>
          </p:nvGrpSpPr>
          <p:grpSpPr>
            <a:xfrm>
              <a:off x="-1419600" y="387590"/>
              <a:ext cx="2381713" cy="3328977"/>
              <a:chOff x="7655072" y="-407632"/>
              <a:chExt cx="2008529" cy="2807368"/>
            </a:xfrm>
          </p:grpSpPr>
          <p:sp>
            <p:nvSpPr>
              <p:cNvPr id="373" name="Google Shape;373;p13"/>
              <p:cNvSpPr/>
              <p:nvPr/>
            </p:nvSpPr>
            <p:spPr>
              <a:xfrm>
                <a:off x="7685059" y="-336851"/>
                <a:ext cx="1930325" cy="2689498"/>
              </a:xfrm>
              <a:custGeom>
                <a:avLst/>
                <a:gdLst/>
                <a:ahLst/>
                <a:cxnLst/>
                <a:rect l="l" t="t" r="r" b="b"/>
                <a:pathLst>
                  <a:path w="32508" h="45293" extrusionOk="0">
                    <a:moveTo>
                      <a:pt x="0" y="1"/>
                    </a:moveTo>
                    <a:lnTo>
                      <a:pt x="0" y="8351"/>
                    </a:lnTo>
                    <a:lnTo>
                      <a:pt x="15447" y="8351"/>
                    </a:lnTo>
                    <a:lnTo>
                      <a:pt x="24998" y="17901"/>
                    </a:lnTo>
                    <a:lnTo>
                      <a:pt x="24998" y="38040"/>
                    </a:lnTo>
                    <a:lnTo>
                      <a:pt x="32251" y="45293"/>
                    </a:lnTo>
                    <a:lnTo>
                      <a:pt x="32507" y="45037"/>
                    </a:lnTo>
                    <a:lnTo>
                      <a:pt x="25358" y="37888"/>
                    </a:lnTo>
                    <a:lnTo>
                      <a:pt x="25358" y="17749"/>
                    </a:lnTo>
                    <a:lnTo>
                      <a:pt x="15651" y="8043"/>
                    </a:lnTo>
                    <a:lnTo>
                      <a:pt x="15595" y="7986"/>
                    </a:lnTo>
                    <a:lnTo>
                      <a:pt x="365" y="7986"/>
                    </a:lnTo>
                    <a:lnTo>
                      <a:pt x="36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13"/>
              <p:cNvSpPr/>
              <p:nvPr/>
            </p:nvSpPr>
            <p:spPr>
              <a:xfrm>
                <a:off x="8734422" y="271200"/>
                <a:ext cx="332350" cy="332528"/>
              </a:xfrm>
              <a:custGeom>
                <a:avLst/>
                <a:gdLst/>
                <a:ahLst/>
                <a:cxnLst/>
                <a:rect l="l" t="t" r="r" b="b"/>
                <a:pathLst>
                  <a:path w="5597" h="5600" extrusionOk="0">
                    <a:moveTo>
                      <a:pt x="1" y="0"/>
                    </a:moveTo>
                    <a:lnTo>
                      <a:pt x="1" y="1597"/>
                    </a:lnTo>
                    <a:lnTo>
                      <a:pt x="2002" y="3599"/>
                    </a:lnTo>
                    <a:lnTo>
                      <a:pt x="4004" y="5600"/>
                    </a:lnTo>
                    <a:lnTo>
                      <a:pt x="5597" y="5600"/>
                    </a:lnTo>
                    <a:lnTo>
                      <a:pt x="2799" y="2802"/>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13"/>
              <p:cNvSpPr/>
              <p:nvPr/>
            </p:nvSpPr>
            <p:spPr>
              <a:xfrm>
                <a:off x="7655072" y="-407632"/>
                <a:ext cx="81588" cy="81529"/>
              </a:xfrm>
              <a:custGeom>
                <a:avLst/>
                <a:gdLst/>
                <a:ahLst/>
                <a:cxnLst/>
                <a:rect l="l" t="t" r="r" b="b"/>
                <a:pathLst>
                  <a:path w="1374" h="1373" extrusionOk="0">
                    <a:moveTo>
                      <a:pt x="689" y="364"/>
                    </a:moveTo>
                    <a:cubicBezTo>
                      <a:pt x="866" y="364"/>
                      <a:pt x="1010" y="508"/>
                      <a:pt x="1014" y="684"/>
                    </a:cubicBezTo>
                    <a:cubicBezTo>
                      <a:pt x="1014" y="865"/>
                      <a:pt x="866" y="1009"/>
                      <a:pt x="689" y="1009"/>
                    </a:cubicBezTo>
                    <a:cubicBezTo>
                      <a:pt x="509" y="1009"/>
                      <a:pt x="365" y="865"/>
                      <a:pt x="365" y="684"/>
                    </a:cubicBezTo>
                    <a:cubicBezTo>
                      <a:pt x="365" y="508"/>
                      <a:pt x="509" y="364"/>
                      <a:pt x="689" y="364"/>
                    </a:cubicBezTo>
                    <a:close/>
                    <a:moveTo>
                      <a:pt x="689" y="0"/>
                    </a:moveTo>
                    <a:cubicBezTo>
                      <a:pt x="309" y="0"/>
                      <a:pt x="1" y="308"/>
                      <a:pt x="1" y="684"/>
                    </a:cubicBezTo>
                    <a:cubicBezTo>
                      <a:pt x="1" y="1065"/>
                      <a:pt x="309" y="1373"/>
                      <a:pt x="689" y="1373"/>
                    </a:cubicBezTo>
                    <a:cubicBezTo>
                      <a:pt x="1066" y="1373"/>
                      <a:pt x="1374" y="1065"/>
                      <a:pt x="1374" y="684"/>
                    </a:cubicBezTo>
                    <a:cubicBezTo>
                      <a:pt x="1374" y="308"/>
                      <a:pt x="1066" y="0"/>
                      <a:pt x="6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13"/>
              <p:cNvSpPr/>
              <p:nvPr/>
            </p:nvSpPr>
            <p:spPr>
              <a:xfrm>
                <a:off x="9568236" y="2317969"/>
                <a:ext cx="95364" cy="81766"/>
              </a:xfrm>
              <a:custGeom>
                <a:avLst/>
                <a:gdLst/>
                <a:ahLst/>
                <a:cxnLst/>
                <a:rect l="l" t="t" r="r" b="b"/>
                <a:pathLst>
                  <a:path w="1606" h="1377" extrusionOk="0">
                    <a:moveTo>
                      <a:pt x="917" y="364"/>
                    </a:moveTo>
                    <a:cubicBezTo>
                      <a:pt x="1097" y="364"/>
                      <a:pt x="1242" y="512"/>
                      <a:pt x="1242" y="688"/>
                    </a:cubicBezTo>
                    <a:cubicBezTo>
                      <a:pt x="1242" y="883"/>
                      <a:pt x="1082" y="1012"/>
                      <a:pt x="916" y="1012"/>
                    </a:cubicBezTo>
                    <a:cubicBezTo>
                      <a:pt x="837" y="1012"/>
                      <a:pt x="755" y="982"/>
                      <a:pt x="689" y="916"/>
                    </a:cubicBezTo>
                    <a:cubicBezTo>
                      <a:pt x="485" y="712"/>
                      <a:pt x="629" y="364"/>
                      <a:pt x="917" y="364"/>
                    </a:cubicBezTo>
                    <a:close/>
                    <a:moveTo>
                      <a:pt x="915" y="1"/>
                    </a:moveTo>
                    <a:cubicBezTo>
                      <a:pt x="746" y="1"/>
                      <a:pt x="573" y="63"/>
                      <a:pt x="433" y="203"/>
                    </a:cubicBezTo>
                    <a:cubicBezTo>
                      <a:pt x="1" y="636"/>
                      <a:pt x="309" y="1376"/>
                      <a:pt x="917" y="1376"/>
                    </a:cubicBezTo>
                    <a:cubicBezTo>
                      <a:pt x="1298" y="1372"/>
                      <a:pt x="1606" y="1068"/>
                      <a:pt x="1606" y="688"/>
                    </a:cubicBezTo>
                    <a:cubicBezTo>
                      <a:pt x="1606" y="274"/>
                      <a:pt x="1267" y="1"/>
                      <a:pt x="9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13"/>
              <p:cNvSpPr/>
              <p:nvPr/>
            </p:nvSpPr>
            <p:spPr>
              <a:xfrm>
                <a:off x="7692897" y="-144282"/>
                <a:ext cx="497783" cy="292387"/>
              </a:xfrm>
              <a:custGeom>
                <a:avLst/>
                <a:gdLst/>
                <a:ahLst/>
                <a:cxnLst/>
                <a:rect l="l" t="t" r="r" b="b"/>
                <a:pathLst>
                  <a:path w="8383" h="4924" extrusionOk="0">
                    <a:moveTo>
                      <a:pt x="100" y="0"/>
                    </a:moveTo>
                    <a:lnTo>
                      <a:pt x="0" y="104"/>
                    </a:lnTo>
                    <a:lnTo>
                      <a:pt x="2498" y="2598"/>
                    </a:lnTo>
                    <a:lnTo>
                      <a:pt x="5957" y="2598"/>
                    </a:lnTo>
                    <a:lnTo>
                      <a:pt x="8282" y="4924"/>
                    </a:lnTo>
                    <a:lnTo>
                      <a:pt x="8382" y="4820"/>
                    </a:lnTo>
                    <a:lnTo>
                      <a:pt x="6017" y="2454"/>
                    </a:lnTo>
                    <a:lnTo>
                      <a:pt x="2558" y="2454"/>
                    </a:lnTo>
                    <a:lnTo>
                      <a:pt x="10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8" name="Google Shape;378;p13"/>
            <p:cNvGrpSpPr/>
            <p:nvPr/>
          </p:nvGrpSpPr>
          <p:grpSpPr>
            <a:xfrm>
              <a:off x="-201897" y="42827"/>
              <a:ext cx="1029648" cy="1806572"/>
              <a:chOff x="455034" y="-121633"/>
              <a:chExt cx="629947" cy="1105275"/>
            </a:xfrm>
          </p:grpSpPr>
          <p:sp>
            <p:nvSpPr>
              <p:cNvPr id="379" name="Google Shape;379;p13"/>
              <p:cNvSpPr/>
              <p:nvPr/>
            </p:nvSpPr>
            <p:spPr>
              <a:xfrm>
                <a:off x="1007193" y="917077"/>
                <a:ext cx="77788" cy="66565"/>
              </a:xfrm>
              <a:custGeom>
                <a:avLst/>
                <a:gdLst/>
                <a:ahLst/>
                <a:cxnLst/>
                <a:rect l="l" t="t" r="r" b="b"/>
                <a:pathLst>
                  <a:path w="1310" h="1121" extrusionOk="0">
                    <a:moveTo>
                      <a:pt x="563" y="294"/>
                    </a:moveTo>
                    <a:cubicBezTo>
                      <a:pt x="628" y="294"/>
                      <a:pt x="695" y="318"/>
                      <a:pt x="749" y="372"/>
                    </a:cubicBezTo>
                    <a:cubicBezTo>
                      <a:pt x="913" y="536"/>
                      <a:pt x="797" y="821"/>
                      <a:pt x="561" y="821"/>
                    </a:cubicBezTo>
                    <a:cubicBezTo>
                      <a:pt x="417" y="821"/>
                      <a:pt x="297" y="704"/>
                      <a:pt x="297" y="560"/>
                    </a:cubicBezTo>
                    <a:cubicBezTo>
                      <a:pt x="297" y="400"/>
                      <a:pt x="427" y="294"/>
                      <a:pt x="563" y="294"/>
                    </a:cubicBezTo>
                    <a:close/>
                    <a:moveTo>
                      <a:pt x="561" y="0"/>
                    </a:moveTo>
                    <a:cubicBezTo>
                      <a:pt x="252" y="0"/>
                      <a:pt x="0" y="248"/>
                      <a:pt x="0" y="560"/>
                    </a:cubicBezTo>
                    <a:cubicBezTo>
                      <a:pt x="0" y="897"/>
                      <a:pt x="278" y="1121"/>
                      <a:pt x="566" y="1121"/>
                    </a:cubicBezTo>
                    <a:cubicBezTo>
                      <a:pt x="704" y="1121"/>
                      <a:pt x="843" y="1070"/>
                      <a:pt x="957" y="957"/>
                    </a:cubicBezTo>
                    <a:cubicBezTo>
                      <a:pt x="1309" y="600"/>
                      <a:pt x="1061" y="0"/>
                      <a:pt x="5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13"/>
              <p:cNvSpPr/>
              <p:nvPr/>
            </p:nvSpPr>
            <p:spPr>
              <a:xfrm>
                <a:off x="455034" y="-121633"/>
                <a:ext cx="592137" cy="1045622"/>
              </a:xfrm>
              <a:custGeom>
                <a:avLst/>
                <a:gdLst/>
                <a:ahLst/>
                <a:cxnLst/>
                <a:rect l="l" t="t" r="r" b="b"/>
                <a:pathLst>
                  <a:path w="9972" h="17609" extrusionOk="0">
                    <a:moveTo>
                      <a:pt x="1" y="0"/>
                    </a:moveTo>
                    <a:lnTo>
                      <a:pt x="1" y="4948"/>
                    </a:lnTo>
                    <a:lnTo>
                      <a:pt x="9720" y="14670"/>
                    </a:lnTo>
                    <a:lnTo>
                      <a:pt x="9720" y="17608"/>
                    </a:lnTo>
                    <a:lnTo>
                      <a:pt x="9972" y="17608"/>
                    </a:lnTo>
                    <a:lnTo>
                      <a:pt x="9972" y="14566"/>
                    </a:lnTo>
                    <a:lnTo>
                      <a:pt x="249" y="4843"/>
                    </a:lnTo>
                    <a:lnTo>
                      <a:pt x="24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 name="Google Shape;381;p13"/>
            <p:cNvGrpSpPr/>
            <p:nvPr/>
          </p:nvGrpSpPr>
          <p:grpSpPr>
            <a:xfrm>
              <a:off x="889287" y="4589548"/>
              <a:ext cx="471865" cy="38050"/>
              <a:chOff x="6298452" y="2390050"/>
              <a:chExt cx="140725" cy="11350"/>
            </a:xfrm>
          </p:grpSpPr>
          <p:sp>
            <p:nvSpPr>
              <p:cNvPr id="382" name="Google Shape;382;p13"/>
              <p:cNvSpPr/>
              <p:nvPr/>
            </p:nvSpPr>
            <p:spPr>
              <a:xfrm>
                <a:off x="6298452" y="2390050"/>
                <a:ext cx="70375" cy="11350"/>
              </a:xfrm>
              <a:custGeom>
                <a:avLst/>
                <a:gdLst/>
                <a:ahLst/>
                <a:cxnLst/>
                <a:rect l="l" t="t" r="r" b="b"/>
                <a:pathLst>
                  <a:path w="2815" h="454" extrusionOk="0">
                    <a:moveTo>
                      <a:pt x="1" y="1"/>
                    </a:moveTo>
                    <a:lnTo>
                      <a:pt x="1" y="453"/>
                    </a:lnTo>
                    <a:lnTo>
                      <a:pt x="2815" y="453"/>
                    </a:lnTo>
                    <a:lnTo>
                      <a:pt x="281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13"/>
              <p:cNvSpPr/>
              <p:nvPr/>
            </p:nvSpPr>
            <p:spPr>
              <a:xfrm>
                <a:off x="6382427" y="2390050"/>
                <a:ext cx="35150" cy="11350"/>
              </a:xfrm>
              <a:custGeom>
                <a:avLst/>
                <a:gdLst/>
                <a:ahLst/>
                <a:cxnLst/>
                <a:rect l="l" t="t" r="r" b="b"/>
                <a:pathLst>
                  <a:path w="1406" h="454" extrusionOk="0">
                    <a:moveTo>
                      <a:pt x="0" y="1"/>
                    </a:moveTo>
                    <a:lnTo>
                      <a:pt x="0" y="453"/>
                    </a:lnTo>
                    <a:lnTo>
                      <a:pt x="1405" y="453"/>
                    </a:lnTo>
                    <a:lnTo>
                      <a:pt x="140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13"/>
              <p:cNvSpPr/>
              <p:nvPr/>
            </p:nvSpPr>
            <p:spPr>
              <a:xfrm>
                <a:off x="6427952" y="2390050"/>
                <a:ext cx="11225" cy="11350"/>
              </a:xfrm>
              <a:custGeom>
                <a:avLst/>
                <a:gdLst/>
                <a:ahLst/>
                <a:cxnLst/>
                <a:rect l="l" t="t" r="r" b="b"/>
                <a:pathLst>
                  <a:path w="449" h="454" extrusionOk="0">
                    <a:moveTo>
                      <a:pt x="1" y="1"/>
                    </a:moveTo>
                    <a:lnTo>
                      <a:pt x="1" y="453"/>
                    </a:lnTo>
                    <a:lnTo>
                      <a:pt x="449" y="453"/>
                    </a:lnTo>
                    <a:lnTo>
                      <a:pt x="44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5" name="Google Shape;385;p13"/>
          <p:cNvGrpSpPr/>
          <p:nvPr/>
        </p:nvGrpSpPr>
        <p:grpSpPr>
          <a:xfrm>
            <a:off x="6133478" y="-1088649"/>
            <a:ext cx="7166740" cy="6435526"/>
            <a:chOff x="6133478" y="-1088649"/>
            <a:chExt cx="7166740" cy="6435526"/>
          </a:xfrm>
        </p:grpSpPr>
        <p:sp>
          <p:nvSpPr>
            <p:cNvPr id="386" name="Google Shape;386;p13"/>
            <p:cNvSpPr/>
            <p:nvPr/>
          </p:nvSpPr>
          <p:spPr>
            <a:xfrm>
              <a:off x="6133478" y="-1088649"/>
              <a:ext cx="7166740" cy="6435526"/>
            </a:xfrm>
            <a:custGeom>
              <a:avLst/>
              <a:gdLst/>
              <a:ahLst/>
              <a:cxnLst/>
              <a:rect l="l" t="t" r="r" b="b"/>
              <a:pathLst>
                <a:path w="71519" h="64222" extrusionOk="0">
                  <a:moveTo>
                    <a:pt x="160" y="0"/>
                  </a:moveTo>
                  <a:lnTo>
                    <a:pt x="0" y="160"/>
                  </a:lnTo>
                  <a:lnTo>
                    <a:pt x="26919" y="27079"/>
                  </a:lnTo>
                  <a:lnTo>
                    <a:pt x="26919" y="27956"/>
                  </a:lnTo>
                  <a:lnTo>
                    <a:pt x="30762" y="31798"/>
                  </a:lnTo>
                  <a:lnTo>
                    <a:pt x="32743" y="31798"/>
                  </a:lnTo>
                  <a:lnTo>
                    <a:pt x="38031" y="37086"/>
                  </a:lnTo>
                  <a:lnTo>
                    <a:pt x="44224" y="37086"/>
                  </a:lnTo>
                  <a:lnTo>
                    <a:pt x="71359" y="64221"/>
                  </a:lnTo>
                  <a:lnTo>
                    <a:pt x="71519" y="64061"/>
                  </a:lnTo>
                  <a:lnTo>
                    <a:pt x="42046" y="34588"/>
                  </a:lnTo>
                  <a:lnTo>
                    <a:pt x="42046" y="33035"/>
                  </a:lnTo>
                  <a:lnTo>
                    <a:pt x="38359" y="29353"/>
                  </a:lnTo>
                  <a:lnTo>
                    <a:pt x="35465" y="29353"/>
                  </a:lnTo>
                  <a:lnTo>
                    <a:pt x="28949" y="22836"/>
                  </a:lnTo>
                  <a:lnTo>
                    <a:pt x="22993" y="22836"/>
                  </a:lnTo>
                  <a:lnTo>
                    <a:pt x="16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7" name="Google Shape;387;p13"/>
            <p:cNvGrpSpPr/>
            <p:nvPr/>
          </p:nvGrpSpPr>
          <p:grpSpPr>
            <a:xfrm>
              <a:off x="8193009" y="539516"/>
              <a:ext cx="618213" cy="306426"/>
              <a:chOff x="5989375" y="1843575"/>
              <a:chExt cx="136525" cy="67675"/>
            </a:xfrm>
          </p:grpSpPr>
          <p:sp>
            <p:nvSpPr>
              <p:cNvPr id="388" name="Google Shape;388;p13"/>
              <p:cNvSpPr/>
              <p:nvPr/>
            </p:nvSpPr>
            <p:spPr>
              <a:xfrm>
                <a:off x="6047225" y="1843575"/>
                <a:ext cx="20525" cy="20550"/>
              </a:xfrm>
              <a:custGeom>
                <a:avLst/>
                <a:gdLst/>
                <a:ahLst/>
                <a:cxnLst/>
                <a:rect l="l" t="t" r="r" b="b"/>
                <a:pathLst>
                  <a:path w="821" h="822" extrusionOk="0">
                    <a:moveTo>
                      <a:pt x="709" y="0"/>
                    </a:moveTo>
                    <a:lnTo>
                      <a:pt x="0" y="709"/>
                    </a:lnTo>
                    <a:lnTo>
                      <a:pt x="112" y="821"/>
                    </a:lnTo>
                    <a:lnTo>
                      <a:pt x="821" y="113"/>
                    </a:lnTo>
                    <a:lnTo>
                      <a:pt x="70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13"/>
              <p:cNvSpPr/>
              <p:nvPr/>
            </p:nvSpPr>
            <p:spPr>
              <a:xfrm>
                <a:off x="6047225" y="1843575"/>
                <a:ext cx="20525" cy="20550"/>
              </a:xfrm>
              <a:custGeom>
                <a:avLst/>
                <a:gdLst/>
                <a:ahLst/>
                <a:cxnLst/>
                <a:rect l="l" t="t" r="r" b="b"/>
                <a:pathLst>
                  <a:path w="821" h="822" extrusionOk="0">
                    <a:moveTo>
                      <a:pt x="112" y="0"/>
                    </a:moveTo>
                    <a:lnTo>
                      <a:pt x="0" y="113"/>
                    </a:lnTo>
                    <a:lnTo>
                      <a:pt x="709" y="821"/>
                    </a:lnTo>
                    <a:lnTo>
                      <a:pt x="821" y="709"/>
                    </a:lnTo>
                    <a:lnTo>
                      <a:pt x="11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13"/>
              <p:cNvSpPr/>
              <p:nvPr/>
            </p:nvSpPr>
            <p:spPr>
              <a:xfrm>
                <a:off x="5989475" y="1843675"/>
                <a:ext cx="20650" cy="20550"/>
              </a:xfrm>
              <a:custGeom>
                <a:avLst/>
                <a:gdLst/>
                <a:ahLst/>
                <a:cxnLst/>
                <a:rect l="l" t="t" r="r" b="b"/>
                <a:pathLst>
                  <a:path w="826" h="822" extrusionOk="0">
                    <a:moveTo>
                      <a:pt x="713" y="0"/>
                    </a:moveTo>
                    <a:lnTo>
                      <a:pt x="1" y="709"/>
                    </a:lnTo>
                    <a:lnTo>
                      <a:pt x="113" y="821"/>
                    </a:lnTo>
                    <a:lnTo>
                      <a:pt x="825" y="113"/>
                    </a:lnTo>
                    <a:lnTo>
                      <a:pt x="71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13"/>
              <p:cNvSpPr/>
              <p:nvPr/>
            </p:nvSpPr>
            <p:spPr>
              <a:xfrm>
                <a:off x="5989375" y="1843575"/>
                <a:ext cx="20650" cy="20550"/>
              </a:xfrm>
              <a:custGeom>
                <a:avLst/>
                <a:gdLst/>
                <a:ahLst/>
                <a:cxnLst/>
                <a:rect l="l" t="t" r="r" b="b"/>
                <a:pathLst>
                  <a:path w="826" h="822" extrusionOk="0">
                    <a:moveTo>
                      <a:pt x="117" y="0"/>
                    </a:moveTo>
                    <a:lnTo>
                      <a:pt x="1" y="113"/>
                    </a:lnTo>
                    <a:lnTo>
                      <a:pt x="713" y="821"/>
                    </a:lnTo>
                    <a:lnTo>
                      <a:pt x="825" y="709"/>
                    </a:lnTo>
                    <a:lnTo>
                      <a:pt x="11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13"/>
              <p:cNvSpPr/>
              <p:nvPr/>
            </p:nvSpPr>
            <p:spPr>
              <a:xfrm>
                <a:off x="6105350" y="1890600"/>
                <a:ext cx="20550" cy="20650"/>
              </a:xfrm>
              <a:custGeom>
                <a:avLst/>
                <a:gdLst/>
                <a:ahLst/>
                <a:cxnLst/>
                <a:rect l="l" t="t" r="r" b="b"/>
                <a:pathLst>
                  <a:path w="822" h="826" extrusionOk="0">
                    <a:moveTo>
                      <a:pt x="709" y="1"/>
                    </a:moveTo>
                    <a:lnTo>
                      <a:pt x="1" y="713"/>
                    </a:lnTo>
                    <a:lnTo>
                      <a:pt x="113" y="825"/>
                    </a:lnTo>
                    <a:lnTo>
                      <a:pt x="821" y="113"/>
                    </a:lnTo>
                    <a:lnTo>
                      <a:pt x="70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13"/>
              <p:cNvSpPr/>
              <p:nvPr/>
            </p:nvSpPr>
            <p:spPr>
              <a:xfrm>
                <a:off x="6105350" y="1890600"/>
                <a:ext cx="20550" cy="20650"/>
              </a:xfrm>
              <a:custGeom>
                <a:avLst/>
                <a:gdLst/>
                <a:ahLst/>
                <a:cxnLst/>
                <a:rect l="l" t="t" r="r" b="b"/>
                <a:pathLst>
                  <a:path w="822" h="826" extrusionOk="0">
                    <a:moveTo>
                      <a:pt x="113" y="1"/>
                    </a:moveTo>
                    <a:lnTo>
                      <a:pt x="1" y="113"/>
                    </a:lnTo>
                    <a:lnTo>
                      <a:pt x="709" y="825"/>
                    </a:lnTo>
                    <a:lnTo>
                      <a:pt x="821" y="709"/>
                    </a:lnTo>
                    <a:lnTo>
                      <a:pt x="11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13"/>
              <p:cNvSpPr/>
              <p:nvPr/>
            </p:nvSpPr>
            <p:spPr>
              <a:xfrm>
                <a:off x="6047525" y="1890600"/>
                <a:ext cx="20625" cy="20650"/>
              </a:xfrm>
              <a:custGeom>
                <a:avLst/>
                <a:gdLst/>
                <a:ahLst/>
                <a:cxnLst/>
                <a:rect l="l" t="t" r="r" b="b"/>
                <a:pathLst>
                  <a:path w="825" h="826" extrusionOk="0">
                    <a:moveTo>
                      <a:pt x="713" y="1"/>
                    </a:moveTo>
                    <a:lnTo>
                      <a:pt x="0" y="709"/>
                    </a:lnTo>
                    <a:lnTo>
                      <a:pt x="116" y="825"/>
                    </a:lnTo>
                    <a:lnTo>
                      <a:pt x="825" y="113"/>
                    </a:lnTo>
                    <a:lnTo>
                      <a:pt x="71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13"/>
              <p:cNvSpPr/>
              <p:nvPr/>
            </p:nvSpPr>
            <p:spPr>
              <a:xfrm>
                <a:off x="6047525" y="1890600"/>
                <a:ext cx="20625" cy="20650"/>
              </a:xfrm>
              <a:custGeom>
                <a:avLst/>
                <a:gdLst/>
                <a:ahLst/>
                <a:cxnLst/>
                <a:rect l="l" t="t" r="r" b="b"/>
                <a:pathLst>
                  <a:path w="825" h="826" extrusionOk="0">
                    <a:moveTo>
                      <a:pt x="112" y="1"/>
                    </a:moveTo>
                    <a:lnTo>
                      <a:pt x="0" y="113"/>
                    </a:lnTo>
                    <a:lnTo>
                      <a:pt x="713" y="825"/>
                    </a:lnTo>
                    <a:lnTo>
                      <a:pt x="825" y="709"/>
                    </a:lnTo>
                    <a:lnTo>
                      <a:pt x="11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 name="Google Shape;396;p13"/>
            <p:cNvGrpSpPr/>
            <p:nvPr/>
          </p:nvGrpSpPr>
          <p:grpSpPr>
            <a:xfrm>
              <a:off x="8389396" y="1055350"/>
              <a:ext cx="1228886" cy="2188720"/>
              <a:chOff x="8389396" y="1055350"/>
              <a:chExt cx="1228886" cy="2188720"/>
            </a:xfrm>
          </p:grpSpPr>
          <p:sp>
            <p:nvSpPr>
              <p:cNvPr id="397" name="Google Shape;397;p13"/>
              <p:cNvSpPr/>
              <p:nvPr/>
            </p:nvSpPr>
            <p:spPr>
              <a:xfrm>
                <a:off x="8421616" y="1130946"/>
                <a:ext cx="1196665" cy="2113124"/>
              </a:xfrm>
              <a:custGeom>
                <a:avLst/>
                <a:gdLst/>
                <a:ahLst/>
                <a:cxnLst/>
                <a:rect l="l" t="t" r="r" b="b"/>
                <a:pathLst>
                  <a:path w="9972" h="17609" extrusionOk="0">
                    <a:moveTo>
                      <a:pt x="1" y="0"/>
                    </a:moveTo>
                    <a:lnTo>
                      <a:pt x="1" y="4948"/>
                    </a:lnTo>
                    <a:lnTo>
                      <a:pt x="9720" y="14670"/>
                    </a:lnTo>
                    <a:lnTo>
                      <a:pt x="9720" y="17608"/>
                    </a:lnTo>
                    <a:lnTo>
                      <a:pt x="9972" y="17608"/>
                    </a:lnTo>
                    <a:lnTo>
                      <a:pt x="9972" y="14566"/>
                    </a:lnTo>
                    <a:lnTo>
                      <a:pt x="249" y="4843"/>
                    </a:lnTo>
                    <a:lnTo>
                      <a:pt x="24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13"/>
              <p:cNvSpPr/>
              <p:nvPr/>
            </p:nvSpPr>
            <p:spPr>
              <a:xfrm>
                <a:off x="8389396" y="1055350"/>
                <a:ext cx="95651" cy="95575"/>
              </a:xfrm>
              <a:custGeom>
                <a:avLst/>
                <a:gdLst/>
                <a:ahLst/>
                <a:cxnLst/>
                <a:rect l="l" t="t" r="r" b="b"/>
                <a:pathLst>
                  <a:path w="1374" h="1373" extrusionOk="0">
                    <a:moveTo>
                      <a:pt x="689" y="364"/>
                    </a:moveTo>
                    <a:cubicBezTo>
                      <a:pt x="866" y="364"/>
                      <a:pt x="1010" y="508"/>
                      <a:pt x="1014" y="684"/>
                    </a:cubicBezTo>
                    <a:cubicBezTo>
                      <a:pt x="1014" y="865"/>
                      <a:pt x="866" y="1009"/>
                      <a:pt x="689" y="1009"/>
                    </a:cubicBezTo>
                    <a:cubicBezTo>
                      <a:pt x="509" y="1009"/>
                      <a:pt x="365" y="865"/>
                      <a:pt x="365" y="684"/>
                    </a:cubicBezTo>
                    <a:cubicBezTo>
                      <a:pt x="365" y="508"/>
                      <a:pt x="509" y="364"/>
                      <a:pt x="689" y="364"/>
                    </a:cubicBezTo>
                    <a:close/>
                    <a:moveTo>
                      <a:pt x="689" y="0"/>
                    </a:moveTo>
                    <a:cubicBezTo>
                      <a:pt x="309" y="0"/>
                      <a:pt x="1" y="308"/>
                      <a:pt x="1" y="684"/>
                    </a:cubicBezTo>
                    <a:cubicBezTo>
                      <a:pt x="1" y="1065"/>
                      <a:pt x="309" y="1373"/>
                      <a:pt x="689" y="1373"/>
                    </a:cubicBezTo>
                    <a:cubicBezTo>
                      <a:pt x="1066" y="1373"/>
                      <a:pt x="1374" y="1065"/>
                      <a:pt x="1374" y="684"/>
                    </a:cubicBezTo>
                    <a:cubicBezTo>
                      <a:pt x="1374" y="308"/>
                      <a:pt x="1066" y="0"/>
                      <a:pt x="6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mc:AlternateContent xmlns:mc="http://schemas.openxmlformats.org/markup-compatibility/2006" xmlns:p15="http://schemas.microsoft.com/office/powerpoint/2012/main">
    <mc:Choice Requires="p15">
      <p:transition spd="slow">
        <p15:prstTrans prst="pageCurlDouble"/>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Quote">
  <p:cSld name="CUSTOM_18_1_1">
    <p:spTree>
      <p:nvGrpSpPr>
        <p:cNvPr id="1" name="Shape 399"/>
        <p:cNvGrpSpPr/>
        <p:nvPr/>
      </p:nvGrpSpPr>
      <p:grpSpPr>
        <a:xfrm>
          <a:off x="0" y="0"/>
          <a:ext cx="0" cy="0"/>
          <a:chOff x="0" y="0"/>
          <a:chExt cx="0" cy="0"/>
        </a:xfrm>
      </p:grpSpPr>
      <p:sp>
        <p:nvSpPr>
          <p:cNvPr id="400" name="Google Shape;400;p14"/>
          <p:cNvSpPr txBox="1">
            <a:spLocks noGrp="1"/>
          </p:cNvSpPr>
          <p:nvPr>
            <p:ph type="title"/>
          </p:nvPr>
        </p:nvSpPr>
        <p:spPr>
          <a:xfrm>
            <a:off x="4587168" y="3394725"/>
            <a:ext cx="3621000" cy="402300"/>
          </a:xfrm>
          <a:prstGeom prst="rect">
            <a:avLst/>
          </a:prstGeom>
        </p:spPr>
        <p:txBody>
          <a:bodyPr spcFirstLastPara="1" wrap="square" lIns="91425" tIns="91425" rIns="91425" bIns="91425" anchor="ctr" anchorCtr="0">
            <a:noAutofit/>
          </a:bodyPr>
          <a:lstStyle>
            <a:lvl1pPr lvl="0" algn="l" rtl="0">
              <a:spcBef>
                <a:spcPts val="0"/>
              </a:spcBef>
              <a:spcAft>
                <a:spcPts val="0"/>
              </a:spcAft>
              <a:buNone/>
              <a:defRPr sz="2200"/>
            </a:lvl1pPr>
            <a:lvl2pPr lvl="1" algn="l" rtl="0">
              <a:spcBef>
                <a:spcPts val="0"/>
              </a:spcBef>
              <a:spcAft>
                <a:spcPts val="0"/>
              </a:spcAft>
              <a:buNone/>
              <a:defRPr sz="2200"/>
            </a:lvl2pPr>
            <a:lvl3pPr lvl="2" algn="l" rtl="0">
              <a:spcBef>
                <a:spcPts val="0"/>
              </a:spcBef>
              <a:spcAft>
                <a:spcPts val="0"/>
              </a:spcAft>
              <a:buNone/>
              <a:defRPr sz="2200"/>
            </a:lvl3pPr>
            <a:lvl4pPr lvl="3" algn="l" rtl="0">
              <a:spcBef>
                <a:spcPts val="0"/>
              </a:spcBef>
              <a:spcAft>
                <a:spcPts val="0"/>
              </a:spcAft>
              <a:buNone/>
              <a:defRPr sz="2200"/>
            </a:lvl4pPr>
            <a:lvl5pPr lvl="4" algn="l" rtl="0">
              <a:spcBef>
                <a:spcPts val="0"/>
              </a:spcBef>
              <a:spcAft>
                <a:spcPts val="0"/>
              </a:spcAft>
              <a:buNone/>
              <a:defRPr sz="2200"/>
            </a:lvl5pPr>
            <a:lvl6pPr lvl="5" algn="l" rtl="0">
              <a:spcBef>
                <a:spcPts val="0"/>
              </a:spcBef>
              <a:spcAft>
                <a:spcPts val="0"/>
              </a:spcAft>
              <a:buNone/>
              <a:defRPr sz="2200"/>
            </a:lvl6pPr>
            <a:lvl7pPr lvl="6" algn="l" rtl="0">
              <a:spcBef>
                <a:spcPts val="0"/>
              </a:spcBef>
              <a:spcAft>
                <a:spcPts val="0"/>
              </a:spcAft>
              <a:buNone/>
              <a:defRPr sz="2200"/>
            </a:lvl7pPr>
            <a:lvl8pPr lvl="7" algn="l" rtl="0">
              <a:spcBef>
                <a:spcPts val="0"/>
              </a:spcBef>
              <a:spcAft>
                <a:spcPts val="0"/>
              </a:spcAft>
              <a:buNone/>
              <a:defRPr sz="2200"/>
            </a:lvl8pPr>
            <a:lvl9pPr lvl="8" algn="l" rtl="0">
              <a:spcBef>
                <a:spcPts val="0"/>
              </a:spcBef>
              <a:spcAft>
                <a:spcPts val="0"/>
              </a:spcAft>
              <a:buNone/>
              <a:defRPr sz="2200"/>
            </a:lvl9pPr>
          </a:lstStyle>
          <a:p>
            <a:endParaRPr/>
          </a:p>
        </p:txBody>
      </p:sp>
      <p:sp>
        <p:nvSpPr>
          <p:cNvPr id="401" name="Google Shape;401;p14"/>
          <p:cNvSpPr txBox="1">
            <a:spLocks noGrp="1"/>
          </p:cNvSpPr>
          <p:nvPr>
            <p:ph type="subTitle" idx="1"/>
          </p:nvPr>
        </p:nvSpPr>
        <p:spPr>
          <a:xfrm>
            <a:off x="4587168" y="1310750"/>
            <a:ext cx="3621000" cy="19365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2400"/>
            </a:lvl1pPr>
            <a:lvl2pPr lvl="1" rtl="0">
              <a:spcBef>
                <a:spcPts val="0"/>
              </a:spcBef>
              <a:spcAft>
                <a:spcPts val="0"/>
              </a:spcAft>
              <a:buNone/>
              <a:defRPr sz="2400"/>
            </a:lvl2pPr>
            <a:lvl3pPr lvl="2" rtl="0">
              <a:spcBef>
                <a:spcPts val="0"/>
              </a:spcBef>
              <a:spcAft>
                <a:spcPts val="0"/>
              </a:spcAft>
              <a:buNone/>
              <a:defRPr sz="2400"/>
            </a:lvl3pPr>
            <a:lvl4pPr lvl="3" rtl="0">
              <a:spcBef>
                <a:spcPts val="0"/>
              </a:spcBef>
              <a:spcAft>
                <a:spcPts val="0"/>
              </a:spcAft>
              <a:buNone/>
              <a:defRPr sz="2400"/>
            </a:lvl4pPr>
            <a:lvl5pPr lvl="4" rtl="0">
              <a:spcBef>
                <a:spcPts val="0"/>
              </a:spcBef>
              <a:spcAft>
                <a:spcPts val="0"/>
              </a:spcAft>
              <a:buNone/>
              <a:defRPr sz="2400"/>
            </a:lvl5pPr>
            <a:lvl6pPr lvl="5" rtl="0">
              <a:spcBef>
                <a:spcPts val="0"/>
              </a:spcBef>
              <a:spcAft>
                <a:spcPts val="0"/>
              </a:spcAft>
              <a:buNone/>
              <a:defRPr sz="2400"/>
            </a:lvl6pPr>
            <a:lvl7pPr lvl="6" rtl="0">
              <a:spcBef>
                <a:spcPts val="0"/>
              </a:spcBef>
              <a:spcAft>
                <a:spcPts val="0"/>
              </a:spcAft>
              <a:buNone/>
              <a:defRPr sz="2400"/>
            </a:lvl7pPr>
            <a:lvl8pPr lvl="7" rtl="0">
              <a:spcBef>
                <a:spcPts val="0"/>
              </a:spcBef>
              <a:spcAft>
                <a:spcPts val="0"/>
              </a:spcAft>
              <a:buNone/>
              <a:defRPr sz="2400"/>
            </a:lvl8pPr>
            <a:lvl9pPr lvl="8" rtl="0">
              <a:spcBef>
                <a:spcPts val="0"/>
              </a:spcBef>
              <a:spcAft>
                <a:spcPts val="0"/>
              </a:spcAft>
              <a:buNone/>
              <a:defRPr sz="2400"/>
            </a:lvl9pPr>
          </a:lstStyle>
          <a:p>
            <a:endParaRPr/>
          </a:p>
        </p:txBody>
      </p:sp>
      <p:sp>
        <p:nvSpPr>
          <p:cNvPr id="402" name="Google Shape;402;p14"/>
          <p:cNvSpPr/>
          <p:nvPr/>
        </p:nvSpPr>
        <p:spPr>
          <a:xfrm rot="10800000" flipH="1">
            <a:off x="-2805872" y="-3374010"/>
            <a:ext cx="6654696" cy="7636707"/>
          </a:xfrm>
          <a:custGeom>
            <a:avLst/>
            <a:gdLst/>
            <a:ahLst/>
            <a:cxnLst/>
            <a:rect l="l" t="t" r="r" b="b"/>
            <a:pathLst>
              <a:path w="71832" h="82432" extrusionOk="0">
                <a:moveTo>
                  <a:pt x="205" y="1"/>
                </a:moveTo>
                <a:lnTo>
                  <a:pt x="1" y="205"/>
                </a:lnTo>
                <a:lnTo>
                  <a:pt x="27924" y="28129"/>
                </a:lnTo>
                <a:lnTo>
                  <a:pt x="27924" y="38728"/>
                </a:lnTo>
                <a:lnTo>
                  <a:pt x="36526" y="47330"/>
                </a:lnTo>
                <a:lnTo>
                  <a:pt x="45629" y="56433"/>
                </a:lnTo>
                <a:lnTo>
                  <a:pt x="71627" y="82431"/>
                </a:lnTo>
                <a:lnTo>
                  <a:pt x="71831" y="82227"/>
                </a:lnTo>
                <a:lnTo>
                  <a:pt x="46493" y="56889"/>
                </a:lnTo>
                <a:lnTo>
                  <a:pt x="46493" y="47935"/>
                </a:lnTo>
                <a:lnTo>
                  <a:pt x="53711" y="40954"/>
                </a:lnTo>
                <a:lnTo>
                  <a:pt x="51481" y="38724"/>
                </a:lnTo>
                <a:lnTo>
                  <a:pt x="37095" y="38724"/>
                </a:lnTo>
                <a:lnTo>
                  <a:pt x="32496" y="34125"/>
                </a:lnTo>
                <a:lnTo>
                  <a:pt x="32496" y="32288"/>
                </a:lnTo>
                <a:lnTo>
                  <a:pt x="27924" y="27712"/>
                </a:lnTo>
                <a:lnTo>
                  <a:pt x="27924" y="27720"/>
                </a:lnTo>
                <a:lnTo>
                  <a:pt x="20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3" name="Google Shape;403;p14"/>
          <p:cNvGrpSpPr/>
          <p:nvPr/>
        </p:nvGrpSpPr>
        <p:grpSpPr>
          <a:xfrm>
            <a:off x="6484849" y="3631196"/>
            <a:ext cx="3213277" cy="3529318"/>
            <a:chOff x="6484849" y="3631196"/>
            <a:chExt cx="3213277" cy="3529318"/>
          </a:xfrm>
        </p:grpSpPr>
        <p:sp>
          <p:nvSpPr>
            <p:cNvPr id="404" name="Google Shape;404;p14"/>
            <p:cNvSpPr/>
            <p:nvPr/>
          </p:nvSpPr>
          <p:spPr>
            <a:xfrm>
              <a:off x="7145128" y="3944492"/>
              <a:ext cx="2552998" cy="1507261"/>
            </a:xfrm>
            <a:custGeom>
              <a:avLst/>
              <a:gdLst/>
              <a:ahLst/>
              <a:cxnLst/>
              <a:rect l="l" t="t" r="r" b="b"/>
              <a:pathLst>
                <a:path w="17209" h="10160" extrusionOk="0">
                  <a:moveTo>
                    <a:pt x="13158" y="0"/>
                  </a:moveTo>
                  <a:lnTo>
                    <a:pt x="9820" y="3343"/>
                  </a:lnTo>
                  <a:lnTo>
                    <a:pt x="6778" y="3343"/>
                  </a:lnTo>
                  <a:lnTo>
                    <a:pt x="1" y="10119"/>
                  </a:lnTo>
                  <a:lnTo>
                    <a:pt x="6353" y="10159"/>
                  </a:lnTo>
                  <a:lnTo>
                    <a:pt x="8319" y="8198"/>
                  </a:lnTo>
                  <a:lnTo>
                    <a:pt x="9015" y="8198"/>
                  </a:lnTo>
                  <a:lnTo>
                    <a:pt x="1720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5" name="Google Shape;405;p14"/>
            <p:cNvGrpSpPr/>
            <p:nvPr/>
          </p:nvGrpSpPr>
          <p:grpSpPr>
            <a:xfrm rot="10800000" flipH="1">
              <a:off x="6484849" y="3631196"/>
              <a:ext cx="2431677" cy="3529318"/>
              <a:chOff x="6769513" y="299393"/>
              <a:chExt cx="1308620" cy="1899525"/>
            </a:xfrm>
          </p:grpSpPr>
          <p:sp>
            <p:nvSpPr>
              <p:cNvPr id="406" name="Google Shape;406;p14"/>
              <p:cNvSpPr/>
              <p:nvPr/>
            </p:nvSpPr>
            <p:spPr>
              <a:xfrm>
                <a:off x="7817889" y="1007055"/>
                <a:ext cx="252070" cy="252070"/>
              </a:xfrm>
              <a:custGeom>
                <a:avLst/>
                <a:gdLst/>
                <a:ahLst/>
                <a:cxnLst/>
                <a:rect l="l" t="t" r="r" b="b"/>
                <a:pathLst>
                  <a:path w="4564" h="4564" extrusionOk="0">
                    <a:moveTo>
                      <a:pt x="0" y="1"/>
                    </a:moveTo>
                    <a:lnTo>
                      <a:pt x="0" y="1302"/>
                    </a:lnTo>
                    <a:lnTo>
                      <a:pt x="1629" y="2931"/>
                    </a:lnTo>
                    <a:lnTo>
                      <a:pt x="3263" y="4564"/>
                    </a:lnTo>
                    <a:lnTo>
                      <a:pt x="4563" y="4564"/>
                    </a:lnTo>
                    <a:lnTo>
                      <a:pt x="2282" y="2282"/>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14"/>
              <p:cNvSpPr/>
              <p:nvPr/>
            </p:nvSpPr>
            <p:spPr>
              <a:xfrm>
                <a:off x="7983027" y="2137006"/>
                <a:ext cx="72351" cy="61913"/>
              </a:xfrm>
              <a:custGeom>
                <a:avLst/>
                <a:gdLst/>
                <a:ahLst/>
                <a:cxnLst/>
                <a:rect l="l" t="t" r="r" b="b"/>
                <a:pathLst>
                  <a:path w="1310" h="1121" extrusionOk="0">
                    <a:moveTo>
                      <a:pt x="563" y="294"/>
                    </a:moveTo>
                    <a:cubicBezTo>
                      <a:pt x="628" y="294"/>
                      <a:pt x="695" y="318"/>
                      <a:pt x="749" y="372"/>
                    </a:cubicBezTo>
                    <a:cubicBezTo>
                      <a:pt x="913" y="536"/>
                      <a:pt x="797" y="821"/>
                      <a:pt x="561" y="821"/>
                    </a:cubicBezTo>
                    <a:cubicBezTo>
                      <a:pt x="417" y="821"/>
                      <a:pt x="297" y="704"/>
                      <a:pt x="297" y="560"/>
                    </a:cubicBezTo>
                    <a:cubicBezTo>
                      <a:pt x="297" y="400"/>
                      <a:pt x="427" y="294"/>
                      <a:pt x="563" y="294"/>
                    </a:cubicBezTo>
                    <a:close/>
                    <a:moveTo>
                      <a:pt x="561" y="0"/>
                    </a:moveTo>
                    <a:cubicBezTo>
                      <a:pt x="252" y="0"/>
                      <a:pt x="0" y="248"/>
                      <a:pt x="0" y="560"/>
                    </a:cubicBezTo>
                    <a:cubicBezTo>
                      <a:pt x="0" y="897"/>
                      <a:pt x="278" y="1121"/>
                      <a:pt x="566" y="1121"/>
                    </a:cubicBezTo>
                    <a:cubicBezTo>
                      <a:pt x="704" y="1121"/>
                      <a:pt x="843" y="1070"/>
                      <a:pt x="957" y="957"/>
                    </a:cubicBezTo>
                    <a:cubicBezTo>
                      <a:pt x="1309" y="600"/>
                      <a:pt x="1061" y="0"/>
                      <a:pt x="5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14"/>
              <p:cNvSpPr/>
              <p:nvPr/>
            </p:nvSpPr>
            <p:spPr>
              <a:xfrm>
                <a:off x="6769513" y="299393"/>
                <a:ext cx="61968" cy="61747"/>
              </a:xfrm>
              <a:custGeom>
                <a:avLst/>
                <a:gdLst/>
                <a:ahLst/>
                <a:cxnLst/>
                <a:rect l="l" t="t" r="r" b="b"/>
                <a:pathLst>
                  <a:path w="1122" h="1118" extrusionOk="0">
                    <a:moveTo>
                      <a:pt x="561" y="293"/>
                    </a:moveTo>
                    <a:cubicBezTo>
                      <a:pt x="705" y="293"/>
                      <a:pt x="825" y="413"/>
                      <a:pt x="825" y="557"/>
                    </a:cubicBezTo>
                    <a:cubicBezTo>
                      <a:pt x="825" y="705"/>
                      <a:pt x="705" y="821"/>
                      <a:pt x="561" y="821"/>
                    </a:cubicBezTo>
                    <a:cubicBezTo>
                      <a:pt x="417" y="821"/>
                      <a:pt x="297" y="705"/>
                      <a:pt x="297" y="557"/>
                    </a:cubicBezTo>
                    <a:cubicBezTo>
                      <a:pt x="297" y="413"/>
                      <a:pt x="417" y="293"/>
                      <a:pt x="561" y="293"/>
                    </a:cubicBezTo>
                    <a:close/>
                    <a:moveTo>
                      <a:pt x="554" y="1"/>
                    </a:moveTo>
                    <a:cubicBezTo>
                      <a:pt x="249" y="1"/>
                      <a:pt x="1" y="251"/>
                      <a:pt x="1" y="557"/>
                    </a:cubicBezTo>
                    <a:cubicBezTo>
                      <a:pt x="1" y="865"/>
                      <a:pt x="253" y="1117"/>
                      <a:pt x="561" y="1117"/>
                    </a:cubicBezTo>
                    <a:cubicBezTo>
                      <a:pt x="869" y="1117"/>
                      <a:pt x="1122" y="865"/>
                      <a:pt x="1122" y="557"/>
                    </a:cubicBezTo>
                    <a:cubicBezTo>
                      <a:pt x="1122" y="249"/>
                      <a:pt x="869" y="1"/>
                      <a:pt x="561" y="1"/>
                    </a:cubicBezTo>
                    <a:cubicBezTo>
                      <a:pt x="559" y="1"/>
                      <a:pt x="556" y="1"/>
                      <a:pt x="5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14"/>
              <p:cNvSpPr/>
              <p:nvPr/>
            </p:nvSpPr>
            <p:spPr>
              <a:xfrm>
                <a:off x="6811985" y="339214"/>
                <a:ext cx="1266148" cy="1811765"/>
              </a:xfrm>
              <a:custGeom>
                <a:avLst/>
                <a:gdLst/>
                <a:ahLst/>
                <a:cxnLst/>
                <a:rect l="l" t="t" r="r" b="b"/>
                <a:pathLst>
                  <a:path w="22925" h="32804" extrusionOk="0">
                    <a:moveTo>
                      <a:pt x="208" y="0"/>
                    </a:moveTo>
                    <a:lnTo>
                      <a:pt x="0" y="208"/>
                    </a:lnTo>
                    <a:lnTo>
                      <a:pt x="7878" y="8090"/>
                    </a:lnTo>
                    <a:lnTo>
                      <a:pt x="7922" y="8134"/>
                    </a:lnTo>
                    <a:lnTo>
                      <a:pt x="14170" y="8134"/>
                    </a:lnTo>
                    <a:lnTo>
                      <a:pt x="22628" y="16592"/>
                    </a:lnTo>
                    <a:lnTo>
                      <a:pt x="22628" y="19058"/>
                    </a:lnTo>
                    <a:lnTo>
                      <a:pt x="17385" y="24301"/>
                    </a:lnTo>
                    <a:lnTo>
                      <a:pt x="17385" y="28860"/>
                    </a:lnTo>
                    <a:lnTo>
                      <a:pt x="21323" y="32803"/>
                    </a:lnTo>
                    <a:lnTo>
                      <a:pt x="21532" y="32595"/>
                    </a:lnTo>
                    <a:lnTo>
                      <a:pt x="17681" y="28740"/>
                    </a:lnTo>
                    <a:lnTo>
                      <a:pt x="17681" y="24425"/>
                    </a:lnTo>
                    <a:lnTo>
                      <a:pt x="22925" y="19182"/>
                    </a:lnTo>
                    <a:lnTo>
                      <a:pt x="22925" y="16468"/>
                    </a:lnTo>
                    <a:lnTo>
                      <a:pt x="14334" y="7878"/>
                    </a:lnTo>
                    <a:lnTo>
                      <a:pt x="14290" y="7838"/>
                    </a:lnTo>
                    <a:lnTo>
                      <a:pt x="8046" y="7838"/>
                    </a:lnTo>
                    <a:lnTo>
                      <a:pt x="20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14"/>
              <p:cNvSpPr/>
              <p:nvPr/>
            </p:nvSpPr>
            <p:spPr>
              <a:xfrm>
                <a:off x="7397589" y="777575"/>
                <a:ext cx="512976" cy="781781"/>
              </a:xfrm>
              <a:custGeom>
                <a:avLst/>
                <a:gdLst/>
                <a:ahLst/>
                <a:cxnLst/>
                <a:rect l="l" t="t" r="r" b="b"/>
                <a:pathLst>
                  <a:path w="9288" h="14155" extrusionOk="0">
                    <a:moveTo>
                      <a:pt x="81" y="1"/>
                    </a:moveTo>
                    <a:lnTo>
                      <a:pt x="1" y="85"/>
                    </a:lnTo>
                    <a:lnTo>
                      <a:pt x="5209" y="5292"/>
                    </a:lnTo>
                    <a:lnTo>
                      <a:pt x="5209" y="10160"/>
                    </a:lnTo>
                    <a:lnTo>
                      <a:pt x="9203" y="14155"/>
                    </a:lnTo>
                    <a:lnTo>
                      <a:pt x="9287" y="14071"/>
                    </a:lnTo>
                    <a:lnTo>
                      <a:pt x="5325" y="10108"/>
                    </a:lnTo>
                    <a:lnTo>
                      <a:pt x="5325" y="5244"/>
                    </a:lnTo>
                    <a:lnTo>
                      <a:pt x="8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14"/>
              <p:cNvSpPr/>
              <p:nvPr/>
            </p:nvSpPr>
            <p:spPr>
              <a:xfrm>
                <a:off x="7777847" y="1417359"/>
                <a:ext cx="273112" cy="431181"/>
              </a:xfrm>
              <a:custGeom>
                <a:avLst/>
                <a:gdLst/>
                <a:ahLst/>
                <a:cxnLst/>
                <a:rect l="l" t="t" r="r" b="b"/>
                <a:pathLst>
                  <a:path w="4945" h="7807" extrusionOk="0">
                    <a:moveTo>
                      <a:pt x="4824" y="1"/>
                    </a:moveTo>
                    <a:lnTo>
                      <a:pt x="4824" y="2899"/>
                    </a:lnTo>
                    <a:lnTo>
                      <a:pt x="1" y="7722"/>
                    </a:lnTo>
                    <a:lnTo>
                      <a:pt x="85" y="7806"/>
                    </a:lnTo>
                    <a:lnTo>
                      <a:pt x="4944" y="2951"/>
                    </a:lnTo>
                    <a:lnTo>
                      <a:pt x="494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2" name="Google Shape;412;p14"/>
          <p:cNvGrpSpPr/>
          <p:nvPr/>
        </p:nvGrpSpPr>
        <p:grpSpPr>
          <a:xfrm>
            <a:off x="7545816" y="-192997"/>
            <a:ext cx="2586938" cy="1464987"/>
            <a:chOff x="7545816" y="-192997"/>
            <a:chExt cx="2586938" cy="1464987"/>
          </a:xfrm>
        </p:grpSpPr>
        <p:sp>
          <p:nvSpPr>
            <p:cNvPr id="413" name="Google Shape;413;p14"/>
            <p:cNvSpPr/>
            <p:nvPr/>
          </p:nvSpPr>
          <p:spPr>
            <a:xfrm rot="5400000" flipH="1">
              <a:off x="8106792" y="-753973"/>
              <a:ext cx="1464987" cy="2586938"/>
            </a:xfrm>
            <a:custGeom>
              <a:avLst/>
              <a:gdLst/>
              <a:ahLst/>
              <a:cxnLst/>
              <a:rect l="l" t="t" r="r" b="b"/>
              <a:pathLst>
                <a:path w="9972" h="17609" extrusionOk="0">
                  <a:moveTo>
                    <a:pt x="1" y="0"/>
                  </a:moveTo>
                  <a:lnTo>
                    <a:pt x="1" y="4948"/>
                  </a:lnTo>
                  <a:lnTo>
                    <a:pt x="9720" y="14670"/>
                  </a:lnTo>
                  <a:lnTo>
                    <a:pt x="9720" y="17608"/>
                  </a:lnTo>
                  <a:lnTo>
                    <a:pt x="9972" y="17608"/>
                  </a:lnTo>
                  <a:lnTo>
                    <a:pt x="9972" y="14566"/>
                  </a:lnTo>
                  <a:lnTo>
                    <a:pt x="249" y="4843"/>
                  </a:lnTo>
                  <a:lnTo>
                    <a:pt x="24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4" name="Google Shape;414;p14"/>
            <p:cNvGrpSpPr/>
            <p:nvPr/>
          </p:nvGrpSpPr>
          <p:grpSpPr>
            <a:xfrm>
              <a:off x="7545825" y="435764"/>
              <a:ext cx="827314" cy="410158"/>
              <a:chOff x="5989375" y="1843575"/>
              <a:chExt cx="136525" cy="67675"/>
            </a:xfrm>
          </p:grpSpPr>
          <p:sp>
            <p:nvSpPr>
              <p:cNvPr id="415" name="Google Shape;415;p14"/>
              <p:cNvSpPr/>
              <p:nvPr/>
            </p:nvSpPr>
            <p:spPr>
              <a:xfrm>
                <a:off x="6047225" y="1843575"/>
                <a:ext cx="20525" cy="20550"/>
              </a:xfrm>
              <a:custGeom>
                <a:avLst/>
                <a:gdLst/>
                <a:ahLst/>
                <a:cxnLst/>
                <a:rect l="l" t="t" r="r" b="b"/>
                <a:pathLst>
                  <a:path w="821" h="822" extrusionOk="0">
                    <a:moveTo>
                      <a:pt x="709" y="0"/>
                    </a:moveTo>
                    <a:lnTo>
                      <a:pt x="0" y="709"/>
                    </a:lnTo>
                    <a:lnTo>
                      <a:pt x="112" y="821"/>
                    </a:lnTo>
                    <a:lnTo>
                      <a:pt x="821" y="113"/>
                    </a:lnTo>
                    <a:lnTo>
                      <a:pt x="70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14"/>
              <p:cNvSpPr/>
              <p:nvPr/>
            </p:nvSpPr>
            <p:spPr>
              <a:xfrm>
                <a:off x="6047225" y="1843575"/>
                <a:ext cx="20525" cy="20550"/>
              </a:xfrm>
              <a:custGeom>
                <a:avLst/>
                <a:gdLst/>
                <a:ahLst/>
                <a:cxnLst/>
                <a:rect l="l" t="t" r="r" b="b"/>
                <a:pathLst>
                  <a:path w="821" h="822" extrusionOk="0">
                    <a:moveTo>
                      <a:pt x="112" y="0"/>
                    </a:moveTo>
                    <a:lnTo>
                      <a:pt x="0" y="113"/>
                    </a:lnTo>
                    <a:lnTo>
                      <a:pt x="709" y="821"/>
                    </a:lnTo>
                    <a:lnTo>
                      <a:pt x="821" y="709"/>
                    </a:lnTo>
                    <a:lnTo>
                      <a:pt x="11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14"/>
              <p:cNvSpPr/>
              <p:nvPr/>
            </p:nvSpPr>
            <p:spPr>
              <a:xfrm>
                <a:off x="5989475" y="1843675"/>
                <a:ext cx="20650" cy="20550"/>
              </a:xfrm>
              <a:custGeom>
                <a:avLst/>
                <a:gdLst/>
                <a:ahLst/>
                <a:cxnLst/>
                <a:rect l="l" t="t" r="r" b="b"/>
                <a:pathLst>
                  <a:path w="826" h="822" extrusionOk="0">
                    <a:moveTo>
                      <a:pt x="713" y="0"/>
                    </a:moveTo>
                    <a:lnTo>
                      <a:pt x="1" y="709"/>
                    </a:lnTo>
                    <a:lnTo>
                      <a:pt x="113" y="821"/>
                    </a:lnTo>
                    <a:lnTo>
                      <a:pt x="825" y="113"/>
                    </a:lnTo>
                    <a:lnTo>
                      <a:pt x="71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14"/>
              <p:cNvSpPr/>
              <p:nvPr/>
            </p:nvSpPr>
            <p:spPr>
              <a:xfrm>
                <a:off x="5989375" y="1843575"/>
                <a:ext cx="20650" cy="20550"/>
              </a:xfrm>
              <a:custGeom>
                <a:avLst/>
                <a:gdLst/>
                <a:ahLst/>
                <a:cxnLst/>
                <a:rect l="l" t="t" r="r" b="b"/>
                <a:pathLst>
                  <a:path w="826" h="822" extrusionOk="0">
                    <a:moveTo>
                      <a:pt x="117" y="0"/>
                    </a:moveTo>
                    <a:lnTo>
                      <a:pt x="1" y="113"/>
                    </a:lnTo>
                    <a:lnTo>
                      <a:pt x="713" y="821"/>
                    </a:lnTo>
                    <a:lnTo>
                      <a:pt x="825" y="709"/>
                    </a:lnTo>
                    <a:lnTo>
                      <a:pt x="11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14"/>
              <p:cNvSpPr/>
              <p:nvPr/>
            </p:nvSpPr>
            <p:spPr>
              <a:xfrm>
                <a:off x="6105350" y="1890600"/>
                <a:ext cx="20550" cy="20650"/>
              </a:xfrm>
              <a:custGeom>
                <a:avLst/>
                <a:gdLst/>
                <a:ahLst/>
                <a:cxnLst/>
                <a:rect l="l" t="t" r="r" b="b"/>
                <a:pathLst>
                  <a:path w="822" h="826" extrusionOk="0">
                    <a:moveTo>
                      <a:pt x="709" y="1"/>
                    </a:moveTo>
                    <a:lnTo>
                      <a:pt x="1" y="713"/>
                    </a:lnTo>
                    <a:lnTo>
                      <a:pt x="113" y="825"/>
                    </a:lnTo>
                    <a:lnTo>
                      <a:pt x="821" y="113"/>
                    </a:lnTo>
                    <a:lnTo>
                      <a:pt x="70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14"/>
              <p:cNvSpPr/>
              <p:nvPr/>
            </p:nvSpPr>
            <p:spPr>
              <a:xfrm>
                <a:off x="6105350" y="1890600"/>
                <a:ext cx="20550" cy="20650"/>
              </a:xfrm>
              <a:custGeom>
                <a:avLst/>
                <a:gdLst/>
                <a:ahLst/>
                <a:cxnLst/>
                <a:rect l="l" t="t" r="r" b="b"/>
                <a:pathLst>
                  <a:path w="822" h="826" extrusionOk="0">
                    <a:moveTo>
                      <a:pt x="113" y="1"/>
                    </a:moveTo>
                    <a:lnTo>
                      <a:pt x="1" y="113"/>
                    </a:lnTo>
                    <a:lnTo>
                      <a:pt x="709" y="825"/>
                    </a:lnTo>
                    <a:lnTo>
                      <a:pt x="821" y="709"/>
                    </a:lnTo>
                    <a:lnTo>
                      <a:pt x="11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14"/>
              <p:cNvSpPr/>
              <p:nvPr/>
            </p:nvSpPr>
            <p:spPr>
              <a:xfrm>
                <a:off x="6047525" y="1890600"/>
                <a:ext cx="20625" cy="20650"/>
              </a:xfrm>
              <a:custGeom>
                <a:avLst/>
                <a:gdLst/>
                <a:ahLst/>
                <a:cxnLst/>
                <a:rect l="l" t="t" r="r" b="b"/>
                <a:pathLst>
                  <a:path w="825" h="826" extrusionOk="0">
                    <a:moveTo>
                      <a:pt x="713" y="1"/>
                    </a:moveTo>
                    <a:lnTo>
                      <a:pt x="0" y="709"/>
                    </a:lnTo>
                    <a:lnTo>
                      <a:pt x="116" y="825"/>
                    </a:lnTo>
                    <a:lnTo>
                      <a:pt x="825" y="113"/>
                    </a:lnTo>
                    <a:lnTo>
                      <a:pt x="71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14"/>
              <p:cNvSpPr/>
              <p:nvPr/>
            </p:nvSpPr>
            <p:spPr>
              <a:xfrm>
                <a:off x="6047525" y="1890600"/>
                <a:ext cx="20625" cy="20650"/>
              </a:xfrm>
              <a:custGeom>
                <a:avLst/>
                <a:gdLst/>
                <a:ahLst/>
                <a:cxnLst/>
                <a:rect l="l" t="t" r="r" b="b"/>
                <a:pathLst>
                  <a:path w="825" h="826" extrusionOk="0">
                    <a:moveTo>
                      <a:pt x="112" y="1"/>
                    </a:moveTo>
                    <a:lnTo>
                      <a:pt x="0" y="113"/>
                    </a:lnTo>
                    <a:lnTo>
                      <a:pt x="713" y="825"/>
                    </a:lnTo>
                    <a:lnTo>
                      <a:pt x="825" y="709"/>
                    </a:lnTo>
                    <a:lnTo>
                      <a:pt x="11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mc:AlternateContent xmlns:mc="http://schemas.openxmlformats.org/markup-compatibility/2006" xmlns:p15="http://schemas.microsoft.com/office/powerpoint/2012/main">
    <mc:Choice Requires="p15">
      <p:transition spd="slow">
        <p15:prstTrans prst="pageCurlDouble"/>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hree columns">
  <p:cSld name="CUSTOM_2_2_1">
    <p:spTree>
      <p:nvGrpSpPr>
        <p:cNvPr id="1" name="Shape 423"/>
        <p:cNvGrpSpPr/>
        <p:nvPr/>
      </p:nvGrpSpPr>
      <p:grpSpPr>
        <a:xfrm>
          <a:off x="0" y="0"/>
          <a:ext cx="0" cy="0"/>
          <a:chOff x="0" y="0"/>
          <a:chExt cx="0" cy="0"/>
        </a:xfrm>
      </p:grpSpPr>
      <p:grpSp>
        <p:nvGrpSpPr>
          <p:cNvPr id="424" name="Google Shape;424;p15"/>
          <p:cNvGrpSpPr/>
          <p:nvPr/>
        </p:nvGrpSpPr>
        <p:grpSpPr>
          <a:xfrm>
            <a:off x="-655997" y="3837819"/>
            <a:ext cx="4859943" cy="2698431"/>
            <a:chOff x="-788304" y="3837819"/>
            <a:chExt cx="4859943" cy="2698431"/>
          </a:xfrm>
        </p:grpSpPr>
        <p:sp>
          <p:nvSpPr>
            <p:cNvPr id="425" name="Google Shape;425;p15"/>
            <p:cNvSpPr/>
            <p:nvPr/>
          </p:nvSpPr>
          <p:spPr>
            <a:xfrm flipH="1">
              <a:off x="-788304" y="4174967"/>
              <a:ext cx="2494083" cy="1471900"/>
            </a:xfrm>
            <a:custGeom>
              <a:avLst/>
              <a:gdLst/>
              <a:ahLst/>
              <a:cxnLst/>
              <a:rect l="l" t="t" r="r" b="b"/>
              <a:pathLst>
                <a:path w="22289" h="13154" extrusionOk="0">
                  <a:moveTo>
                    <a:pt x="14063" y="0"/>
                  </a:moveTo>
                  <a:lnTo>
                    <a:pt x="11521" y="2542"/>
                  </a:lnTo>
                  <a:lnTo>
                    <a:pt x="10616" y="2542"/>
                  </a:lnTo>
                  <a:lnTo>
                    <a:pt x="1" y="13154"/>
                  </a:lnTo>
                  <a:lnTo>
                    <a:pt x="5249" y="13154"/>
                  </a:lnTo>
                  <a:lnTo>
                    <a:pt x="9572" y="8831"/>
                  </a:lnTo>
                  <a:lnTo>
                    <a:pt x="13515" y="8831"/>
                  </a:lnTo>
                  <a:lnTo>
                    <a:pt x="22289" y="52"/>
                  </a:lnTo>
                  <a:lnTo>
                    <a:pt x="1406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6" name="Google Shape;426;p15"/>
            <p:cNvGrpSpPr/>
            <p:nvPr/>
          </p:nvGrpSpPr>
          <p:grpSpPr>
            <a:xfrm flipH="1">
              <a:off x="1320304" y="4461358"/>
              <a:ext cx="647437" cy="321825"/>
              <a:chOff x="7990044" y="3252744"/>
              <a:chExt cx="516874" cy="256925"/>
            </a:xfrm>
          </p:grpSpPr>
          <p:sp>
            <p:nvSpPr>
              <p:cNvPr id="427" name="Google Shape;427;p15"/>
              <p:cNvSpPr/>
              <p:nvPr/>
            </p:nvSpPr>
            <p:spPr>
              <a:xfrm>
                <a:off x="8208922" y="3431894"/>
                <a:ext cx="78111" cy="77775"/>
              </a:xfrm>
              <a:custGeom>
                <a:avLst/>
                <a:gdLst/>
                <a:ahLst/>
                <a:cxnLst/>
                <a:rect l="l" t="t" r="r" b="b"/>
                <a:pathLst>
                  <a:path w="930" h="926" extrusionOk="0">
                    <a:moveTo>
                      <a:pt x="129" y="1"/>
                    </a:moveTo>
                    <a:lnTo>
                      <a:pt x="1" y="125"/>
                    </a:lnTo>
                    <a:lnTo>
                      <a:pt x="801" y="926"/>
                    </a:lnTo>
                    <a:lnTo>
                      <a:pt x="929" y="798"/>
                    </a:lnTo>
                    <a:lnTo>
                      <a:pt x="12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15"/>
              <p:cNvSpPr/>
              <p:nvPr/>
            </p:nvSpPr>
            <p:spPr>
              <a:xfrm>
                <a:off x="8208922" y="3431558"/>
                <a:ext cx="77775" cy="77775"/>
              </a:xfrm>
              <a:custGeom>
                <a:avLst/>
                <a:gdLst/>
                <a:ahLst/>
                <a:cxnLst/>
                <a:rect l="l" t="t" r="r" b="b"/>
                <a:pathLst>
                  <a:path w="926" h="926" extrusionOk="0">
                    <a:moveTo>
                      <a:pt x="801" y="1"/>
                    </a:moveTo>
                    <a:lnTo>
                      <a:pt x="1" y="798"/>
                    </a:lnTo>
                    <a:lnTo>
                      <a:pt x="125" y="926"/>
                    </a:lnTo>
                    <a:lnTo>
                      <a:pt x="925" y="125"/>
                    </a:lnTo>
                    <a:lnTo>
                      <a:pt x="80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15"/>
              <p:cNvSpPr/>
              <p:nvPr/>
            </p:nvSpPr>
            <p:spPr>
              <a:xfrm>
                <a:off x="7990044" y="3431894"/>
                <a:ext cx="78111" cy="77775"/>
              </a:xfrm>
              <a:custGeom>
                <a:avLst/>
                <a:gdLst/>
                <a:ahLst/>
                <a:cxnLst/>
                <a:rect l="l" t="t" r="r" b="b"/>
                <a:pathLst>
                  <a:path w="930" h="926" extrusionOk="0">
                    <a:moveTo>
                      <a:pt x="129" y="1"/>
                    </a:moveTo>
                    <a:lnTo>
                      <a:pt x="1" y="125"/>
                    </a:lnTo>
                    <a:lnTo>
                      <a:pt x="801" y="926"/>
                    </a:lnTo>
                    <a:lnTo>
                      <a:pt x="930" y="798"/>
                    </a:lnTo>
                    <a:lnTo>
                      <a:pt x="12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15"/>
              <p:cNvSpPr/>
              <p:nvPr/>
            </p:nvSpPr>
            <p:spPr>
              <a:xfrm>
                <a:off x="7990044" y="3431558"/>
                <a:ext cx="77775" cy="77775"/>
              </a:xfrm>
              <a:custGeom>
                <a:avLst/>
                <a:gdLst/>
                <a:ahLst/>
                <a:cxnLst/>
                <a:rect l="l" t="t" r="r" b="b"/>
                <a:pathLst>
                  <a:path w="926" h="926" extrusionOk="0">
                    <a:moveTo>
                      <a:pt x="801" y="1"/>
                    </a:moveTo>
                    <a:lnTo>
                      <a:pt x="1" y="798"/>
                    </a:lnTo>
                    <a:lnTo>
                      <a:pt x="129" y="926"/>
                    </a:lnTo>
                    <a:lnTo>
                      <a:pt x="926" y="125"/>
                    </a:lnTo>
                    <a:lnTo>
                      <a:pt x="80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15"/>
              <p:cNvSpPr/>
              <p:nvPr/>
            </p:nvSpPr>
            <p:spPr>
              <a:xfrm>
                <a:off x="8428808" y="3252744"/>
                <a:ext cx="78111" cy="78111"/>
              </a:xfrm>
              <a:custGeom>
                <a:avLst/>
                <a:gdLst/>
                <a:ahLst/>
                <a:cxnLst/>
                <a:rect l="l" t="t" r="r" b="b"/>
                <a:pathLst>
                  <a:path w="930" h="930" extrusionOk="0">
                    <a:moveTo>
                      <a:pt x="129" y="0"/>
                    </a:moveTo>
                    <a:lnTo>
                      <a:pt x="1" y="129"/>
                    </a:lnTo>
                    <a:lnTo>
                      <a:pt x="801" y="929"/>
                    </a:lnTo>
                    <a:lnTo>
                      <a:pt x="929" y="801"/>
                    </a:lnTo>
                    <a:lnTo>
                      <a:pt x="12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15"/>
              <p:cNvSpPr/>
              <p:nvPr/>
            </p:nvSpPr>
            <p:spPr>
              <a:xfrm>
                <a:off x="8429144" y="3253080"/>
                <a:ext cx="77775" cy="78111"/>
              </a:xfrm>
              <a:custGeom>
                <a:avLst/>
                <a:gdLst/>
                <a:ahLst/>
                <a:cxnLst/>
                <a:rect l="l" t="t" r="r" b="b"/>
                <a:pathLst>
                  <a:path w="926" h="930" extrusionOk="0">
                    <a:moveTo>
                      <a:pt x="797" y="0"/>
                    </a:moveTo>
                    <a:lnTo>
                      <a:pt x="1" y="801"/>
                    </a:lnTo>
                    <a:lnTo>
                      <a:pt x="125" y="929"/>
                    </a:lnTo>
                    <a:lnTo>
                      <a:pt x="925" y="129"/>
                    </a:lnTo>
                    <a:lnTo>
                      <a:pt x="79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15"/>
              <p:cNvSpPr/>
              <p:nvPr/>
            </p:nvSpPr>
            <p:spPr>
              <a:xfrm>
                <a:off x="8209930" y="3252744"/>
                <a:ext cx="78111" cy="78111"/>
              </a:xfrm>
              <a:custGeom>
                <a:avLst/>
                <a:gdLst/>
                <a:ahLst/>
                <a:cxnLst/>
                <a:rect l="l" t="t" r="r" b="b"/>
                <a:pathLst>
                  <a:path w="930" h="930" extrusionOk="0">
                    <a:moveTo>
                      <a:pt x="129" y="0"/>
                    </a:moveTo>
                    <a:lnTo>
                      <a:pt x="1" y="129"/>
                    </a:lnTo>
                    <a:lnTo>
                      <a:pt x="801" y="929"/>
                    </a:lnTo>
                    <a:lnTo>
                      <a:pt x="929" y="801"/>
                    </a:lnTo>
                    <a:lnTo>
                      <a:pt x="12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15"/>
              <p:cNvSpPr/>
              <p:nvPr/>
            </p:nvSpPr>
            <p:spPr>
              <a:xfrm>
                <a:off x="8210266" y="3253080"/>
                <a:ext cx="77775" cy="78111"/>
              </a:xfrm>
              <a:custGeom>
                <a:avLst/>
                <a:gdLst/>
                <a:ahLst/>
                <a:cxnLst/>
                <a:rect l="l" t="t" r="r" b="b"/>
                <a:pathLst>
                  <a:path w="926" h="930" extrusionOk="0">
                    <a:moveTo>
                      <a:pt x="801" y="0"/>
                    </a:moveTo>
                    <a:lnTo>
                      <a:pt x="1" y="801"/>
                    </a:lnTo>
                    <a:lnTo>
                      <a:pt x="125" y="929"/>
                    </a:lnTo>
                    <a:lnTo>
                      <a:pt x="925" y="129"/>
                    </a:lnTo>
                    <a:lnTo>
                      <a:pt x="80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 name="Google Shape;435;p15"/>
            <p:cNvGrpSpPr/>
            <p:nvPr/>
          </p:nvGrpSpPr>
          <p:grpSpPr>
            <a:xfrm rot="5400000">
              <a:off x="813121" y="3277732"/>
              <a:ext cx="2698431" cy="3818605"/>
              <a:chOff x="7726148" y="777978"/>
              <a:chExt cx="2698431" cy="3818605"/>
            </a:xfrm>
          </p:grpSpPr>
          <p:sp>
            <p:nvSpPr>
              <p:cNvPr id="436" name="Google Shape;436;p15"/>
              <p:cNvSpPr/>
              <p:nvPr/>
            </p:nvSpPr>
            <p:spPr>
              <a:xfrm>
                <a:off x="7726148" y="4468667"/>
                <a:ext cx="148998" cy="127917"/>
              </a:xfrm>
              <a:custGeom>
                <a:avLst/>
                <a:gdLst/>
                <a:ahLst/>
                <a:cxnLst/>
                <a:rect l="l" t="t" r="r" b="b"/>
                <a:pathLst>
                  <a:path w="1774" h="1523" extrusionOk="0">
                    <a:moveTo>
                      <a:pt x="757" y="406"/>
                    </a:moveTo>
                    <a:cubicBezTo>
                      <a:pt x="1077" y="406"/>
                      <a:pt x="1238" y="790"/>
                      <a:pt x="1009" y="1014"/>
                    </a:cubicBezTo>
                    <a:cubicBezTo>
                      <a:pt x="937" y="1087"/>
                      <a:pt x="847" y="1120"/>
                      <a:pt x="759" y="1120"/>
                    </a:cubicBezTo>
                    <a:cubicBezTo>
                      <a:pt x="576" y="1120"/>
                      <a:pt x="401" y="978"/>
                      <a:pt x="401" y="762"/>
                    </a:cubicBezTo>
                    <a:cubicBezTo>
                      <a:pt x="401" y="566"/>
                      <a:pt x="561" y="406"/>
                      <a:pt x="757" y="406"/>
                    </a:cubicBezTo>
                    <a:close/>
                    <a:moveTo>
                      <a:pt x="764" y="1"/>
                    </a:moveTo>
                    <a:cubicBezTo>
                      <a:pt x="374" y="1"/>
                      <a:pt x="1" y="305"/>
                      <a:pt x="1" y="762"/>
                    </a:cubicBezTo>
                    <a:cubicBezTo>
                      <a:pt x="1" y="1182"/>
                      <a:pt x="337" y="1519"/>
                      <a:pt x="757" y="1523"/>
                    </a:cubicBezTo>
                    <a:cubicBezTo>
                      <a:pt x="1434" y="1523"/>
                      <a:pt x="1774" y="702"/>
                      <a:pt x="1294" y="226"/>
                    </a:cubicBezTo>
                    <a:cubicBezTo>
                      <a:pt x="1139" y="70"/>
                      <a:pt x="950" y="1"/>
                      <a:pt x="7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15"/>
              <p:cNvSpPr/>
              <p:nvPr/>
            </p:nvSpPr>
            <p:spPr>
              <a:xfrm>
                <a:off x="9887546" y="2617023"/>
                <a:ext cx="520234" cy="519814"/>
              </a:xfrm>
              <a:custGeom>
                <a:avLst/>
                <a:gdLst/>
                <a:ahLst/>
                <a:cxnLst/>
                <a:rect l="l" t="t" r="r" b="b"/>
                <a:pathLst>
                  <a:path w="6194" h="6189" extrusionOk="0">
                    <a:moveTo>
                      <a:pt x="4428" y="0"/>
                    </a:moveTo>
                    <a:lnTo>
                      <a:pt x="2214" y="2214"/>
                    </a:lnTo>
                    <a:lnTo>
                      <a:pt x="1" y="4427"/>
                    </a:lnTo>
                    <a:lnTo>
                      <a:pt x="1" y="6188"/>
                    </a:lnTo>
                    <a:lnTo>
                      <a:pt x="3095" y="3094"/>
                    </a:lnTo>
                    <a:lnTo>
                      <a:pt x="61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15"/>
              <p:cNvSpPr/>
              <p:nvPr/>
            </p:nvSpPr>
            <p:spPr>
              <a:xfrm>
                <a:off x="7813245" y="777978"/>
                <a:ext cx="2611333" cy="3736295"/>
              </a:xfrm>
              <a:custGeom>
                <a:avLst/>
                <a:gdLst/>
                <a:ahLst/>
                <a:cxnLst/>
                <a:rect l="l" t="t" r="r" b="b"/>
                <a:pathLst>
                  <a:path w="31091" h="44485" extrusionOk="0">
                    <a:moveTo>
                      <a:pt x="28921" y="1"/>
                    </a:moveTo>
                    <a:lnTo>
                      <a:pt x="23577" y="5344"/>
                    </a:lnTo>
                    <a:lnTo>
                      <a:pt x="23577" y="11525"/>
                    </a:lnTo>
                    <a:lnTo>
                      <a:pt x="30686" y="18638"/>
                    </a:lnTo>
                    <a:lnTo>
                      <a:pt x="30686" y="21984"/>
                    </a:lnTo>
                    <a:lnTo>
                      <a:pt x="19218" y="33456"/>
                    </a:lnTo>
                    <a:lnTo>
                      <a:pt x="10744" y="33456"/>
                    </a:lnTo>
                    <a:lnTo>
                      <a:pt x="10688" y="33512"/>
                    </a:lnTo>
                    <a:lnTo>
                      <a:pt x="0" y="44200"/>
                    </a:lnTo>
                    <a:lnTo>
                      <a:pt x="285" y="44484"/>
                    </a:lnTo>
                    <a:lnTo>
                      <a:pt x="10912" y="33857"/>
                    </a:lnTo>
                    <a:lnTo>
                      <a:pt x="19382" y="33857"/>
                    </a:lnTo>
                    <a:lnTo>
                      <a:pt x="19442" y="33797"/>
                    </a:lnTo>
                    <a:lnTo>
                      <a:pt x="31090" y="22148"/>
                    </a:lnTo>
                    <a:lnTo>
                      <a:pt x="31090" y="18474"/>
                    </a:lnTo>
                    <a:lnTo>
                      <a:pt x="23977" y="11361"/>
                    </a:lnTo>
                    <a:lnTo>
                      <a:pt x="23977" y="5509"/>
                    </a:lnTo>
                    <a:lnTo>
                      <a:pt x="29205" y="285"/>
                    </a:lnTo>
                    <a:lnTo>
                      <a:pt x="2892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9" name="Google Shape;439;p15"/>
          <p:cNvGrpSpPr/>
          <p:nvPr/>
        </p:nvGrpSpPr>
        <p:grpSpPr>
          <a:xfrm flipH="1">
            <a:off x="5745066" y="-1801575"/>
            <a:ext cx="4054931" cy="3690696"/>
            <a:chOff x="-626842" y="-1801575"/>
            <a:chExt cx="4054931" cy="3690696"/>
          </a:xfrm>
        </p:grpSpPr>
        <p:sp>
          <p:nvSpPr>
            <p:cNvPr id="440" name="Google Shape;440;p15"/>
            <p:cNvSpPr/>
            <p:nvPr/>
          </p:nvSpPr>
          <p:spPr>
            <a:xfrm>
              <a:off x="-626842" y="-190870"/>
              <a:ext cx="2698418" cy="1592456"/>
            </a:xfrm>
            <a:custGeom>
              <a:avLst/>
              <a:gdLst/>
              <a:ahLst/>
              <a:cxnLst/>
              <a:rect l="l" t="t" r="r" b="b"/>
              <a:pathLst>
                <a:path w="22289" h="13154" extrusionOk="0">
                  <a:moveTo>
                    <a:pt x="14063" y="0"/>
                  </a:moveTo>
                  <a:lnTo>
                    <a:pt x="11521" y="2542"/>
                  </a:lnTo>
                  <a:lnTo>
                    <a:pt x="10616" y="2542"/>
                  </a:lnTo>
                  <a:lnTo>
                    <a:pt x="1" y="13154"/>
                  </a:lnTo>
                  <a:lnTo>
                    <a:pt x="5249" y="13154"/>
                  </a:lnTo>
                  <a:lnTo>
                    <a:pt x="9572" y="8831"/>
                  </a:lnTo>
                  <a:lnTo>
                    <a:pt x="13515" y="8831"/>
                  </a:lnTo>
                  <a:lnTo>
                    <a:pt x="22289" y="52"/>
                  </a:lnTo>
                  <a:lnTo>
                    <a:pt x="1406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1" name="Google Shape;441;p15"/>
            <p:cNvGrpSpPr/>
            <p:nvPr/>
          </p:nvGrpSpPr>
          <p:grpSpPr>
            <a:xfrm rot="10800000">
              <a:off x="388735" y="-1801575"/>
              <a:ext cx="3039353" cy="3203144"/>
              <a:chOff x="7797455" y="1505164"/>
              <a:chExt cx="3773251" cy="3976591"/>
            </a:xfrm>
          </p:grpSpPr>
          <p:sp>
            <p:nvSpPr>
              <p:cNvPr id="442" name="Google Shape;442;p15"/>
              <p:cNvSpPr/>
              <p:nvPr/>
            </p:nvSpPr>
            <p:spPr>
              <a:xfrm>
                <a:off x="8507171" y="4423732"/>
                <a:ext cx="375603" cy="375939"/>
              </a:xfrm>
              <a:custGeom>
                <a:avLst/>
                <a:gdLst/>
                <a:ahLst/>
                <a:cxnLst/>
                <a:rect l="l" t="t" r="r" b="b"/>
                <a:pathLst>
                  <a:path w="4472" h="4476" extrusionOk="0">
                    <a:moveTo>
                      <a:pt x="4471" y="0"/>
                    </a:moveTo>
                    <a:lnTo>
                      <a:pt x="2234" y="2238"/>
                    </a:lnTo>
                    <a:lnTo>
                      <a:pt x="0" y="4475"/>
                    </a:lnTo>
                    <a:lnTo>
                      <a:pt x="1273" y="4475"/>
                    </a:lnTo>
                    <a:lnTo>
                      <a:pt x="2870" y="2874"/>
                    </a:lnTo>
                    <a:lnTo>
                      <a:pt x="4471" y="1273"/>
                    </a:lnTo>
                    <a:lnTo>
                      <a:pt x="44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15"/>
              <p:cNvSpPr/>
              <p:nvPr/>
            </p:nvSpPr>
            <p:spPr>
              <a:xfrm>
                <a:off x="7797455" y="5326373"/>
                <a:ext cx="181250" cy="155382"/>
              </a:xfrm>
              <a:custGeom>
                <a:avLst/>
                <a:gdLst/>
                <a:ahLst/>
                <a:cxnLst/>
                <a:rect l="l" t="t" r="r" b="b"/>
                <a:pathLst>
                  <a:path w="2158" h="1850" extrusionOk="0">
                    <a:moveTo>
                      <a:pt x="1231" y="488"/>
                    </a:moveTo>
                    <a:cubicBezTo>
                      <a:pt x="1455" y="488"/>
                      <a:pt x="1669" y="663"/>
                      <a:pt x="1669" y="925"/>
                    </a:cubicBezTo>
                    <a:cubicBezTo>
                      <a:pt x="1669" y="1166"/>
                      <a:pt x="1473" y="1362"/>
                      <a:pt x="1233" y="1362"/>
                    </a:cubicBezTo>
                    <a:cubicBezTo>
                      <a:pt x="845" y="1358"/>
                      <a:pt x="653" y="889"/>
                      <a:pt x="925" y="617"/>
                    </a:cubicBezTo>
                    <a:cubicBezTo>
                      <a:pt x="1014" y="528"/>
                      <a:pt x="1124" y="488"/>
                      <a:pt x="1231" y="488"/>
                    </a:cubicBezTo>
                    <a:close/>
                    <a:moveTo>
                      <a:pt x="1233" y="1"/>
                    </a:moveTo>
                    <a:cubicBezTo>
                      <a:pt x="413" y="1"/>
                      <a:pt x="0" y="998"/>
                      <a:pt x="581" y="1578"/>
                    </a:cubicBezTo>
                    <a:cubicBezTo>
                      <a:pt x="768" y="1765"/>
                      <a:pt x="999" y="1849"/>
                      <a:pt x="1226" y="1849"/>
                    </a:cubicBezTo>
                    <a:cubicBezTo>
                      <a:pt x="1701" y="1849"/>
                      <a:pt x="2158" y="1481"/>
                      <a:pt x="2158" y="925"/>
                    </a:cubicBezTo>
                    <a:cubicBezTo>
                      <a:pt x="2158" y="413"/>
                      <a:pt x="1746" y="1"/>
                      <a:pt x="12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15"/>
              <p:cNvSpPr/>
              <p:nvPr/>
            </p:nvSpPr>
            <p:spPr>
              <a:xfrm>
                <a:off x="11389036" y="1505164"/>
                <a:ext cx="181670" cy="155382"/>
              </a:xfrm>
              <a:custGeom>
                <a:avLst/>
                <a:gdLst/>
                <a:ahLst/>
                <a:cxnLst/>
                <a:rect l="l" t="t" r="r" b="b"/>
                <a:pathLst>
                  <a:path w="2163" h="1850" extrusionOk="0">
                    <a:moveTo>
                      <a:pt x="1233" y="488"/>
                    </a:moveTo>
                    <a:cubicBezTo>
                      <a:pt x="1457" y="488"/>
                      <a:pt x="1674" y="663"/>
                      <a:pt x="1674" y="925"/>
                    </a:cubicBezTo>
                    <a:cubicBezTo>
                      <a:pt x="1674" y="1166"/>
                      <a:pt x="1478" y="1358"/>
                      <a:pt x="1237" y="1362"/>
                    </a:cubicBezTo>
                    <a:cubicBezTo>
                      <a:pt x="849" y="1362"/>
                      <a:pt x="653" y="889"/>
                      <a:pt x="929" y="617"/>
                    </a:cubicBezTo>
                    <a:cubicBezTo>
                      <a:pt x="1017" y="528"/>
                      <a:pt x="1126" y="488"/>
                      <a:pt x="1233" y="488"/>
                    </a:cubicBezTo>
                    <a:close/>
                    <a:moveTo>
                      <a:pt x="1237" y="1"/>
                    </a:moveTo>
                    <a:cubicBezTo>
                      <a:pt x="413" y="1"/>
                      <a:pt x="1" y="998"/>
                      <a:pt x="585" y="1578"/>
                    </a:cubicBezTo>
                    <a:cubicBezTo>
                      <a:pt x="772" y="1765"/>
                      <a:pt x="1003" y="1849"/>
                      <a:pt x="1230" y="1849"/>
                    </a:cubicBezTo>
                    <a:cubicBezTo>
                      <a:pt x="1705" y="1849"/>
                      <a:pt x="2162" y="1481"/>
                      <a:pt x="2162" y="925"/>
                    </a:cubicBezTo>
                    <a:cubicBezTo>
                      <a:pt x="2162" y="413"/>
                      <a:pt x="1746" y="1"/>
                      <a:pt x="12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15"/>
              <p:cNvSpPr/>
              <p:nvPr/>
            </p:nvSpPr>
            <p:spPr>
              <a:xfrm>
                <a:off x="7919157" y="1639968"/>
                <a:ext cx="3594352" cy="3738983"/>
              </a:xfrm>
              <a:custGeom>
                <a:avLst/>
                <a:gdLst/>
                <a:ahLst/>
                <a:cxnLst/>
                <a:rect l="l" t="t" r="r" b="b"/>
                <a:pathLst>
                  <a:path w="42795" h="44517" extrusionOk="0">
                    <a:moveTo>
                      <a:pt x="42306" y="1"/>
                    </a:moveTo>
                    <a:lnTo>
                      <a:pt x="42306" y="12025"/>
                    </a:lnTo>
                    <a:lnTo>
                      <a:pt x="23925" y="30406"/>
                    </a:lnTo>
                    <a:lnTo>
                      <a:pt x="13762" y="30406"/>
                    </a:lnTo>
                    <a:lnTo>
                      <a:pt x="13690" y="30478"/>
                    </a:lnTo>
                    <a:lnTo>
                      <a:pt x="0" y="44172"/>
                    </a:lnTo>
                    <a:lnTo>
                      <a:pt x="345" y="44516"/>
                    </a:lnTo>
                    <a:lnTo>
                      <a:pt x="13966" y="30895"/>
                    </a:lnTo>
                    <a:lnTo>
                      <a:pt x="24125" y="30895"/>
                    </a:lnTo>
                    <a:lnTo>
                      <a:pt x="24197" y="30823"/>
                    </a:lnTo>
                    <a:lnTo>
                      <a:pt x="42795" y="12230"/>
                    </a:lnTo>
                    <a:lnTo>
                      <a:pt x="4279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 name="Google Shape;446;p15"/>
            <p:cNvGrpSpPr/>
            <p:nvPr/>
          </p:nvGrpSpPr>
          <p:grpSpPr>
            <a:xfrm>
              <a:off x="331330" y="1630180"/>
              <a:ext cx="258605" cy="258941"/>
              <a:chOff x="8925357" y="2817675"/>
              <a:chExt cx="258605" cy="258941"/>
            </a:xfrm>
          </p:grpSpPr>
          <p:sp>
            <p:nvSpPr>
              <p:cNvPr id="447" name="Google Shape;447;p15"/>
              <p:cNvSpPr/>
              <p:nvPr/>
            </p:nvSpPr>
            <p:spPr>
              <a:xfrm>
                <a:off x="9033956" y="2817675"/>
                <a:ext cx="41155" cy="258941"/>
              </a:xfrm>
              <a:custGeom>
                <a:avLst/>
                <a:gdLst/>
                <a:ahLst/>
                <a:cxnLst/>
                <a:rect l="l" t="t" r="r" b="b"/>
                <a:pathLst>
                  <a:path w="490" h="3083" extrusionOk="0">
                    <a:moveTo>
                      <a:pt x="1" y="1"/>
                    </a:moveTo>
                    <a:lnTo>
                      <a:pt x="1" y="3083"/>
                    </a:lnTo>
                    <a:lnTo>
                      <a:pt x="489" y="3083"/>
                    </a:lnTo>
                    <a:lnTo>
                      <a:pt x="4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15"/>
              <p:cNvSpPr/>
              <p:nvPr/>
            </p:nvSpPr>
            <p:spPr>
              <a:xfrm>
                <a:off x="8925357" y="2926610"/>
                <a:ext cx="258605" cy="41155"/>
              </a:xfrm>
              <a:custGeom>
                <a:avLst/>
                <a:gdLst/>
                <a:ahLst/>
                <a:cxnLst/>
                <a:rect l="l" t="t" r="r" b="b"/>
                <a:pathLst>
                  <a:path w="3079" h="490" extrusionOk="0">
                    <a:moveTo>
                      <a:pt x="1" y="1"/>
                    </a:moveTo>
                    <a:lnTo>
                      <a:pt x="1" y="489"/>
                    </a:lnTo>
                    <a:lnTo>
                      <a:pt x="3079" y="489"/>
                    </a:lnTo>
                    <a:lnTo>
                      <a:pt x="307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49" name="Google Shape;449;p15"/>
          <p:cNvSpPr txBox="1">
            <a:spLocks noGrp="1"/>
          </p:cNvSpPr>
          <p:nvPr>
            <p:ph type="title" hasCustomPrompt="1"/>
          </p:nvPr>
        </p:nvSpPr>
        <p:spPr>
          <a:xfrm>
            <a:off x="1478734" y="2019699"/>
            <a:ext cx="885900" cy="527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3000"/>
              <a:buNone/>
              <a:defRPr/>
            </a:lvl1pPr>
            <a:lvl2pPr lvl="1" algn="ctr" rtl="0">
              <a:lnSpc>
                <a:spcPct val="100000"/>
              </a:lnSpc>
              <a:spcBef>
                <a:spcPts val="0"/>
              </a:spcBef>
              <a:spcAft>
                <a:spcPts val="0"/>
              </a:spcAft>
              <a:buClr>
                <a:schemeClr val="dk2"/>
              </a:buClr>
              <a:buSzPts val="3200"/>
              <a:buNone/>
              <a:defRPr sz="3200">
                <a:solidFill>
                  <a:schemeClr val="dk2"/>
                </a:solidFill>
              </a:defRPr>
            </a:lvl2pPr>
            <a:lvl3pPr lvl="2" algn="ctr" rtl="0">
              <a:lnSpc>
                <a:spcPct val="100000"/>
              </a:lnSpc>
              <a:spcBef>
                <a:spcPts val="0"/>
              </a:spcBef>
              <a:spcAft>
                <a:spcPts val="0"/>
              </a:spcAft>
              <a:buClr>
                <a:schemeClr val="dk2"/>
              </a:buClr>
              <a:buSzPts val="3200"/>
              <a:buNone/>
              <a:defRPr sz="3200">
                <a:solidFill>
                  <a:schemeClr val="dk2"/>
                </a:solidFill>
              </a:defRPr>
            </a:lvl3pPr>
            <a:lvl4pPr lvl="3" algn="ctr" rtl="0">
              <a:lnSpc>
                <a:spcPct val="100000"/>
              </a:lnSpc>
              <a:spcBef>
                <a:spcPts val="0"/>
              </a:spcBef>
              <a:spcAft>
                <a:spcPts val="0"/>
              </a:spcAft>
              <a:buClr>
                <a:schemeClr val="dk2"/>
              </a:buClr>
              <a:buSzPts val="3200"/>
              <a:buNone/>
              <a:defRPr sz="3200">
                <a:solidFill>
                  <a:schemeClr val="dk2"/>
                </a:solidFill>
              </a:defRPr>
            </a:lvl4pPr>
            <a:lvl5pPr lvl="4" algn="ctr" rtl="0">
              <a:lnSpc>
                <a:spcPct val="100000"/>
              </a:lnSpc>
              <a:spcBef>
                <a:spcPts val="0"/>
              </a:spcBef>
              <a:spcAft>
                <a:spcPts val="0"/>
              </a:spcAft>
              <a:buClr>
                <a:schemeClr val="dk2"/>
              </a:buClr>
              <a:buSzPts val="3200"/>
              <a:buNone/>
              <a:defRPr sz="3200">
                <a:solidFill>
                  <a:schemeClr val="dk2"/>
                </a:solidFill>
              </a:defRPr>
            </a:lvl5pPr>
            <a:lvl6pPr lvl="5" algn="ctr" rtl="0">
              <a:lnSpc>
                <a:spcPct val="100000"/>
              </a:lnSpc>
              <a:spcBef>
                <a:spcPts val="0"/>
              </a:spcBef>
              <a:spcAft>
                <a:spcPts val="0"/>
              </a:spcAft>
              <a:buClr>
                <a:schemeClr val="dk2"/>
              </a:buClr>
              <a:buSzPts val="3200"/>
              <a:buNone/>
              <a:defRPr sz="3200">
                <a:solidFill>
                  <a:schemeClr val="dk2"/>
                </a:solidFill>
              </a:defRPr>
            </a:lvl6pPr>
            <a:lvl7pPr lvl="6" algn="ctr" rtl="0">
              <a:lnSpc>
                <a:spcPct val="100000"/>
              </a:lnSpc>
              <a:spcBef>
                <a:spcPts val="0"/>
              </a:spcBef>
              <a:spcAft>
                <a:spcPts val="0"/>
              </a:spcAft>
              <a:buClr>
                <a:schemeClr val="dk2"/>
              </a:buClr>
              <a:buSzPts val="3200"/>
              <a:buNone/>
              <a:defRPr sz="3200">
                <a:solidFill>
                  <a:schemeClr val="dk2"/>
                </a:solidFill>
              </a:defRPr>
            </a:lvl7pPr>
            <a:lvl8pPr lvl="7" algn="ctr" rtl="0">
              <a:lnSpc>
                <a:spcPct val="100000"/>
              </a:lnSpc>
              <a:spcBef>
                <a:spcPts val="0"/>
              </a:spcBef>
              <a:spcAft>
                <a:spcPts val="0"/>
              </a:spcAft>
              <a:buClr>
                <a:schemeClr val="dk2"/>
              </a:buClr>
              <a:buSzPts val="3200"/>
              <a:buNone/>
              <a:defRPr sz="3200">
                <a:solidFill>
                  <a:schemeClr val="dk2"/>
                </a:solidFill>
              </a:defRPr>
            </a:lvl8pPr>
            <a:lvl9pPr lvl="8" algn="ctr" rtl="0">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450" name="Google Shape;450;p15"/>
          <p:cNvSpPr txBox="1">
            <a:spLocks noGrp="1"/>
          </p:cNvSpPr>
          <p:nvPr>
            <p:ph type="subTitle" idx="1"/>
          </p:nvPr>
        </p:nvSpPr>
        <p:spPr>
          <a:xfrm>
            <a:off x="777784" y="2601579"/>
            <a:ext cx="2287800" cy="371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200" b="1">
                <a:solidFill>
                  <a:schemeClr val="dk2"/>
                </a:solidFill>
                <a:latin typeface="Orbitron"/>
                <a:ea typeface="Orbitron"/>
                <a:cs typeface="Orbitron"/>
                <a:sym typeface="Orbitron"/>
              </a:defRPr>
            </a:lvl1pPr>
            <a:lvl2pPr lvl="1" rtl="0">
              <a:lnSpc>
                <a:spcPct val="100000"/>
              </a:lnSpc>
              <a:spcBef>
                <a:spcPts val="0"/>
              </a:spcBef>
              <a:spcAft>
                <a:spcPts val="0"/>
              </a:spcAft>
              <a:buNone/>
              <a:defRPr sz="2200" b="1">
                <a:solidFill>
                  <a:schemeClr val="dk2"/>
                </a:solidFill>
                <a:latin typeface="Orbitron"/>
                <a:ea typeface="Orbitron"/>
                <a:cs typeface="Orbitron"/>
                <a:sym typeface="Orbitron"/>
              </a:defRPr>
            </a:lvl2pPr>
            <a:lvl3pPr lvl="2" rtl="0">
              <a:lnSpc>
                <a:spcPct val="100000"/>
              </a:lnSpc>
              <a:spcBef>
                <a:spcPts val="0"/>
              </a:spcBef>
              <a:spcAft>
                <a:spcPts val="0"/>
              </a:spcAft>
              <a:buNone/>
              <a:defRPr sz="2200" b="1">
                <a:solidFill>
                  <a:schemeClr val="dk2"/>
                </a:solidFill>
                <a:latin typeface="Orbitron"/>
                <a:ea typeface="Orbitron"/>
                <a:cs typeface="Orbitron"/>
                <a:sym typeface="Orbitron"/>
              </a:defRPr>
            </a:lvl3pPr>
            <a:lvl4pPr lvl="3" rtl="0">
              <a:lnSpc>
                <a:spcPct val="100000"/>
              </a:lnSpc>
              <a:spcBef>
                <a:spcPts val="0"/>
              </a:spcBef>
              <a:spcAft>
                <a:spcPts val="0"/>
              </a:spcAft>
              <a:buNone/>
              <a:defRPr sz="2200" b="1">
                <a:solidFill>
                  <a:schemeClr val="dk2"/>
                </a:solidFill>
                <a:latin typeface="Orbitron"/>
                <a:ea typeface="Orbitron"/>
                <a:cs typeface="Orbitron"/>
                <a:sym typeface="Orbitron"/>
              </a:defRPr>
            </a:lvl4pPr>
            <a:lvl5pPr lvl="4" rtl="0">
              <a:lnSpc>
                <a:spcPct val="100000"/>
              </a:lnSpc>
              <a:spcBef>
                <a:spcPts val="0"/>
              </a:spcBef>
              <a:spcAft>
                <a:spcPts val="0"/>
              </a:spcAft>
              <a:buNone/>
              <a:defRPr sz="2200" b="1">
                <a:solidFill>
                  <a:schemeClr val="dk2"/>
                </a:solidFill>
                <a:latin typeface="Orbitron"/>
                <a:ea typeface="Orbitron"/>
                <a:cs typeface="Orbitron"/>
                <a:sym typeface="Orbitron"/>
              </a:defRPr>
            </a:lvl5pPr>
            <a:lvl6pPr lvl="5" rtl="0">
              <a:lnSpc>
                <a:spcPct val="100000"/>
              </a:lnSpc>
              <a:spcBef>
                <a:spcPts val="0"/>
              </a:spcBef>
              <a:spcAft>
                <a:spcPts val="0"/>
              </a:spcAft>
              <a:buNone/>
              <a:defRPr sz="2200" b="1">
                <a:solidFill>
                  <a:schemeClr val="dk2"/>
                </a:solidFill>
                <a:latin typeface="Orbitron"/>
                <a:ea typeface="Orbitron"/>
                <a:cs typeface="Orbitron"/>
                <a:sym typeface="Orbitron"/>
              </a:defRPr>
            </a:lvl6pPr>
            <a:lvl7pPr lvl="6" rtl="0">
              <a:lnSpc>
                <a:spcPct val="100000"/>
              </a:lnSpc>
              <a:spcBef>
                <a:spcPts val="0"/>
              </a:spcBef>
              <a:spcAft>
                <a:spcPts val="0"/>
              </a:spcAft>
              <a:buNone/>
              <a:defRPr sz="2200" b="1">
                <a:solidFill>
                  <a:schemeClr val="dk2"/>
                </a:solidFill>
                <a:latin typeface="Orbitron"/>
                <a:ea typeface="Orbitron"/>
                <a:cs typeface="Orbitron"/>
                <a:sym typeface="Orbitron"/>
              </a:defRPr>
            </a:lvl7pPr>
            <a:lvl8pPr lvl="7" rtl="0">
              <a:lnSpc>
                <a:spcPct val="100000"/>
              </a:lnSpc>
              <a:spcBef>
                <a:spcPts val="0"/>
              </a:spcBef>
              <a:spcAft>
                <a:spcPts val="0"/>
              </a:spcAft>
              <a:buNone/>
              <a:defRPr sz="2200" b="1">
                <a:solidFill>
                  <a:schemeClr val="dk2"/>
                </a:solidFill>
                <a:latin typeface="Orbitron"/>
                <a:ea typeface="Orbitron"/>
                <a:cs typeface="Orbitron"/>
                <a:sym typeface="Orbitron"/>
              </a:defRPr>
            </a:lvl8pPr>
            <a:lvl9pPr lvl="8" rtl="0">
              <a:lnSpc>
                <a:spcPct val="100000"/>
              </a:lnSpc>
              <a:spcBef>
                <a:spcPts val="0"/>
              </a:spcBef>
              <a:spcAft>
                <a:spcPts val="0"/>
              </a:spcAft>
              <a:buNone/>
              <a:defRPr sz="2200" b="1">
                <a:solidFill>
                  <a:schemeClr val="dk2"/>
                </a:solidFill>
                <a:latin typeface="Orbitron"/>
                <a:ea typeface="Orbitron"/>
                <a:cs typeface="Orbitron"/>
                <a:sym typeface="Orbitron"/>
              </a:defRPr>
            </a:lvl9pPr>
          </a:lstStyle>
          <a:p>
            <a:endParaRPr/>
          </a:p>
        </p:txBody>
      </p:sp>
      <p:sp>
        <p:nvSpPr>
          <p:cNvPr id="451" name="Google Shape;451;p15"/>
          <p:cNvSpPr txBox="1">
            <a:spLocks noGrp="1"/>
          </p:cNvSpPr>
          <p:nvPr>
            <p:ph type="subTitle" idx="2"/>
          </p:nvPr>
        </p:nvSpPr>
        <p:spPr>
          <a:xfrm>
            <a:off x="777784" y="2972979"/>
            <a:ext cx="2287800" cy="888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452" name="Google Shape;452;p15"/>
          <p:cNvSpPr txBox="1">
            <a:spLocks noGrp="1"/>
          </p:cNvSpPr>
          <p:nvPr>
            <p:ph type="title" idx="3" hasCustomPrompt="1"/>
          </p:nvPr>
        </p:nvSpPr>
        <p:spPr>
          <a:xfrm>
            <a:off x="4129048" y="2019699"/>
            <a:ext cx="885900" cy="527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3000"/>
              <a:buNone/>
              <a:defRPr/>
            </a:lvl1pPr>
            <a:lvl2pPr lvl="1" algn="ctr" rtl="0">
              <a:lnSpc>
                <a:spcPct val="100000"/>
              </a:lnSpc>
              <a:spcBef>
                <a:spcPts val="0"/>
              </a:spcBef>
              <a:spcAft>
                <a:spcPts val="0"/>
              </a:spcAft>
              <a:buClr>
                <a:schemeClr val="dk2"/>
              </a:buClr>
              <a:buSzPts val="3200"/>
              <a:buNone/>
              <a:defRPr sz="3200">
                <a:solidFill>
                  <a:schemeClr val="dk2"/>
                </a:solidFill>
              </a:defRPr>
            </a:lvl2pPr>
            <a:lvl3pPr lvl="2" algn="ctr" rtl="0">
              <a:lnSpc>
                <a:spcPct val="100000"/>
              </a:lnSpc>
              <a:spcBef>
                <a:spcPts val="0"/>
              </a:spcBef>
              <a:spcAft>
                <a:spcPts val="0"/>
              </a:spcAft>
              <a:buClr>
                <a:schemeClr val="dk2"/>
              </a:buClr>
              <a:buSzPts val="3200"/>
              <a:buNone/>
              <a:defRPr sz="3200">
                <a:solidFill>
                  <a:schemeClr val="dk2"/>
                </a:solidFill>
              </a:defRPr>
            </a:lvl3pPr>
            <a:lvl4pPr lvl="3" algn="ctr" rtl="0">
              <a:lnSpc>
                <a:spcPct val="100000"/>
              </a:lnSpc>
              <a:spcBef>
                <a:spcPts val="0"/>
              </a:spcBef>
              <a:spcAft>
                <a:spcPts val="0"/>
              </a:spcAft>
              <a:buClr>
                <a:schemeClr val="dk2"/>
              </a:buClr>
              <a:buSzPts val="3200"/>
              <a:buNone/>
              <a:defRPr sz="3200">
                <a:solidFill>
                  <a:schemeClr val="dk2"/>
                </a:solidFill>
              </a:defRPr>
            </a:lvl4pPr>
            <a:lvl5pPr lvl="4" algn="ctr" rtl="0">
              <a:lnSpc>
                <a:spcPct val="100000"/>
              </a:lnSpc>
              <a:spcBef>
                <a:spcPts val="0"/>
              </a:spcBef>
              <a:spcAft>
                <a:spcPts val="0"/>
              </a:spcAft>
              <a:buClr>
                <a:schemeClr val="dk2"/>
              </a:buClr>
              <a:buSzPts val="3200"/>
              <a:buNone/>
              <a:defRPr sz="3200">
                <a:solidFill>
                  <a:schemeClr val="dk2"/>
                </a:solidFill>
              </a:defRPr>
            </a:lvl5pPr>
            <a:lvl6pPr lvl="5" algn="ctr" rtl="0">
              <a:lnSpc>
                <a:spcPct val="100000"/>
              </a:lnSpc>
              <a:spcBef>
                <a:spcPts val="0"/>
              </a:spcBef>
              <a:spcAft>
                <a:spcPts val="0"/>
              </a:spcAft>
              <a:buClr>
                <a:schemeClr val="dk2"/>
              </a:buClr>
              <a:buSzPts val="3200"/>
              <a:buNone/>
              <a:defRPr sz="3200">
                <a:solidFill>
                  <a:schemeClr val="dk2"/>
                </a:solidFill>
              </a:defRPr>
            </a:lvl6pPr>
            <a:lvl7pPr lvl="6" algn="ctr" rtl="0">
              <a:lnSpc>
                <a:spcPct val="100000"/>
              </a:lnSpc>
              <a:spcBef>
                <a:spcPts val="0"/>
              </a:spcBef>
              <a:spcAft>
                <a:spcPts val="0"/>
              </a:spcAft>
              <a:buClr>
                <a:schemeClr val="dk2"/>
              </a:buClr>
              <a:buSzPts val="3200"/>
              <a:buNone/>
              <a:defRPr sz="3200">
                <a:solidFill>
                  <a:schemeClr val="dk2"/>
                </a:solidFill>
              </a:defRPr>
            </a:lvl7pPr>
            <a:lvl8pPr lvl="7" algn="ctr" rtl="0">
              <a:lnSpc>
                <a:spcPct val="100000"/>
              </a:lnSpc>
              <a:spcBef>
                <a:spcPts val="0"/>
              </a:spcBef>
              <a:spcAft>
                <a:spcPts val="0"/>
              </a:spcAft>
              <a:buClr>
                <a:schemeClr val="dk2"/>
              </a:buClr>
              <a:buSzPts val="3200"/>
              <a:buNone/>
              <a:defRPr sz="3200">
                <a:solidFill>
                  <a:schemeClr val="dk2"/>
                </a:solidFill>
              </a:defRPr>
            </a:lvl8pPr>
            <a:lvl9pPr lvl="8" algn="ctr" rtl="0">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453" name="Google Shape;453;p15"/>
          <p:cNvSpPr txBox="1">
            <a:spLocks noGrp="1"/>
          </p:cNvSpPr>
          <p:nvPr>
            <p:ph type="subTitle" idx="4"/>
          </p:nvPr>
        </p:nvSpPr>
        <p:spPr>
          <a:xfrm>
            <a:off x="3428103" y="2601579"/>
            <a:ext cx="2287800" cy="371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200" b="1">
                <a:solidFill>
                  <a:schemeClr val="dk2"/>
                </a:solidFill>
                <a:latin typeface="Orbitron"/>
                <a:ea typeface="Orbitron"/>
                <a:cs typeface="Orbitron"/>
                <a:sym typeface="Orbitron"/>
              </a:defRPr>
            </a:lvl1pPr>
            <a:lvl2pPr lvl="1" rtl="0">
              <a:lnSpc>
                <a:spcPct val="100000"/>
              </a:lnSpc>
              <a:spcBef>
                <a:spcPts val="0"/>
              </a:spcBef>
              <a:spcAft>
                <a:spcPts val="0"/>
              </a:spcAft>
              <a:buNone/>
              <a:defRPr sz="2200" b="1">
                <a:solidFill>
                  <a:schemeClr val="dk2"/>
                </a:solidFill>
                <a:latin typeface="Orbitron"/>
                <a:ea typeface="Orbitron"/>
                <a:cs typeface="Orbitron"/>
                <a:sym typeface="Orbitron"/>
              </a:defRPr>
            </a:lvl2pPr>
            <a:lvl3pPr lvl="2" rtl="0">
              <a:lnSpc>
                <a:spcPct val="100000"/>
              </a:lnSpc>
              <a:spcBef>
                <a:spcPts val="0"/>
              </a:spcBef>
              <a:spcAft>
                <a:spcPts val="0"/>
              </a:spcAft>
              <a:buNone/>
              <a:defRPr sz="2200" b="1">
                <a:solidFill>
                  <a:schemeClr val="dk2"/>
                </a:solidFill>
                <a:latin typeface="Orbitron"/>
                <a:ea typeface="Orbitron"/>
                <a:cs typeface="Orbitron"/>
                <a:sym typeface="Orbitron"/>
              </a:defRPr>
            </a:lvl3pPr>
            <a:lvl4pPr lvl="3" rtl="0">
              <a:lnSpc>
                <a:spcPct val="100000"/>
              </a:lnSpc>
              <a:spcBef>
                <a:spcPts val="0"/>
              </a:spcBef>
              <a:spcAft>
                <a:spcPts val="0"/>
              </a:spcAft>
              <a:buNone/>
              <a:defRPr sz="2200" b="1">
                <a:solidFill>
                  <a:schemeClr val="dk2"/>
                </a:solidFill>
                <a:latin typeface="Orbitron"/>
                <a:ea typeface="Orbitron"/>
                <a:cs typeface="Orbitron"/>
                <a:sym typeface="Orbitron"/>
              </a:defRPr>
            </a:lvl4pPr>
            <a:lvl5pPr lvl="4" rtl="0">
              <a:lnSpc>
                <a:spcPct val="100000"/>
              </a:lnSpc>
              <a:spcBef>
                <a:spcPts val="0"/>
              </a:spcBef>
              <a:spcAft>
                <a:spcPts val="0"/>
              </a:spcAft>
              <a:buNone/>
              <a:defRPr sz="2200" b="1">
                <a:solidFill>
                  <a:schemeClr val="dk2"/>
                </a:solidFill>
                <a:latin typeface="Orbitron"/>
                <a:ea typeface="Orbitron"/>
                <a:cs typeface="Orbitron"/>
                <a:sym typeface="Orbitron"/>
              </a:defRPr>
            </a:lvl5pPr>
            <a:lvl6pPr lvl="5" rtl="0">
              <a:lnSpc>
                <a:spcPct val="100000"/>
              </a:lnSpc>
              <a:spcBef>
                <a:spcPts val="0"/>
              </a:spcBef>
              <a:spcAft>
                <a:spcPts val="0"/>
              </a:spcAft>
              <a:buNone/>
              <a:defRPr sz="2200" b="1">
                <a:solidFill>
                  <a:schemeClr val="dk2"/>
                </a:solidFill>
                <a:latin typeface="Orbitron"/>
                <a:ea typeface="Orbitron"/>
                <a:cs typeface="Orbitron"/>
                <a:sym typeface="Orbitron"/>
              </a:defRPr>
            </a:lvl6pPr>
            <a:lvl7pPr lvl="6" rtl="0">
              <a:lnSpc>
                <a:spcPct val="100000"/>
              </a:lnSpc>
              <a:spcBef>
                <a:spcPts val="0"/>
              </a:spcBef>
              <a:spcAft>
                <a:spcPts val="0"/>
              </a:spcAft>
              <a:buNone/>
              <a:defRPr sz="2200" b="1">
                <a:solidFill>
                  <a:schemeClr val="dk2"/>
                </a:solidFill>
                <a:latin typeface="Orbitron"/>
                <a:ea typeface="Orbitron"/>
                <a:cs typeface="Orbitron"/>
                <a:sym typeface="Orbitron"/>
              </a:defRPr>
            </a:lvl7pPr>
            <a:lvl8pPr lvl="7" rtl="0">
              <a:lnSpc>
                <a:spcPct val="100000"/>
              </a:lnSpc>
              <a:spcBef>
                <a:spcPts val="0"/>
              </a:spcBef>
              <a:spcAft>
                <a:spcPts val="0"/>
              </a:spcAft>
              <a:buNone/>
              <a:defRPr sz="2200" b="1">
                <a:solidFill>
                  <a:schemeClr val="dk2"/>
                </a:solidFill>
                <a:latin typeface="Orbitron"/>
                <a:ea typeface="Orbitron"/>
                <a:cs typeface="Orbitron"/>
                <a:sym typeface="Orbitron"/>
              </a:defRPr>
            </a:lvl8pPr>
            <a:lvl9pPr lvl="8" rtl="0">
              <a:lnSpc>
                <a:spcPct val="100000"/>
              </a:lnSpc>
              <a:spcBef>
                <a:spcPts val="0"/>
              </a:spcBef>
              <a:spcAft>
                <a:spcPts val="0"/>
              </a:spcAft>
              <a:buNone/>
              <a:defRPr sz="2200" b="1">
                <a:solidFill>
                  <a:schemeClr val="dk2"/>
                </a:solidFill>
                <a:latin typeface="Orbitron"/>
                <a:ea typeface="Orbitron"/>
                <a:cs typeface="Orbitron"/>
                <a:sym typeface="Orbitron"/>
              </a:defRPr>
            </a:lvl9pPr>
          </a:lstStyle>
          <a:p>
            <a:endParaRPr/>
          </a:p>
        </p:txBody>
      </p:sp>
      <p:sp>
        <p:nvSpPr>
          <p:cNvPr id="454" name="Google Shape;454;p15"/>
          <p:cNvSpPr txBox="1">
            <a:spLocks noGrp="1"/>
          </p:cNvSpPr>
          <p:nvPr>
            <p:ph type="subTitle" idx="5"/>
          </p:nvPr>
        </p:nvSpPr>
        <p:spPr>
          <a:xfrm>
            <a:off x="3428103" y="2972979"/>
            <a:ext cx="2287800" cy="888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455" name="Google Shape;455;p15"/>
          <p:cNvSpPr txBox="1">
            <a:spLocks noGrp="1"/>
          </p:cNvSpPr>
          <p:nvPr>
            <p:ph type="title" idx="6" hasCustomPrompt="1"/>
          </p:nvPr>
        </p:nvSpPr>
        <p:spPr>
          <a:xfrm>
            <a:off x="6779363" y="2019699"/>
            <a:ext cx="885900" cy="527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3000"/>
              <a:buNone/>
              <a:defRPr/>
            </a:lvl1pPr>
            <a:lvl2pPr lvl="1" algn="ctr" rtl="0">
              <a:lnSpc>
                <a:spcPct val="100000"/>
              </a:lnSpc>
              <a:spcBef>
                <a:spcPts val="0"/>
              </a:spcBef>
              <a:spcAft>
                <a:spcPts val="0"/>
              </a:spcAft>
              <a:buClr>
                <a:schemeClr val="dk2"/>
              </a:buClr>
              <a:buSzPts val="3200"/>
              <a:buNone/>
              <a:defRPr sz="3200">
                <a:solidFill>
                  <a:schemeClr val="dk2"/>
                </a:solidFill>
              </a:defRPr>
            </a:lvl2pPr>
            <a:lvl3pPr lvl="2" algn="ctr" rtl="0">
              <a:lnSpc>
                <a:spcPct val="100000"/>
              </a:lnSpc>
              <a:spcBef>
                <a:spcPts val="0"/>
              </a:spcBef>
              <a:spcAft>
                <a:spcPts val="0"/>
              </a:spcAft>
              <a:buClr>
                <a:schemeClr val="dk2"/>
              </a:buClr>
              <a:buSzPts val="3200"/>
              <a:buNone/>
              <a:defRPr sz="3200">
                <a:solidFill>
                  <a:schemeClr val="dk2"/>
                </a:solidFill>
              </a:defRPr>
            </a:lvl3pPr>
            <a:lvl4pPr lvl="3" algn="ctr" rtl="0">
              <a:lnSpc>
                <a:spcPct val="100000"/>
              </a:lnSpc>
              <a:spcBef>
                <a:spcPts val="0"/>
              </a:spcBef>
              <a:spcAft>
                <a:spcPts val="0"/>
              </a:spcAft>
              <a:buClr>
                <a:schemeClr val="dk2"/>
              </a:buClr>
              <a:buSzPts val="3200"/>
              <a:buNone/>
              <a:defRPr sz="3200">
                <a:solidFill>
                  <a:schemeClr val="dk2"/>
                </a:solidFill>
              </a:defRPr>
            </a:lvl4pPr>
            <a:lvl5pPr lvl="4" algn="ctr" rtl="0">
              <a:lnSpc>
                <a:spcPct val="100000"/>
              </a:lnSpc>
              <a:spcBef>
                <a:spcPts val="0"/>
              </a:spcBef>
              <a:spcAft>
                <a:spcPts val="0"/>
              </a:spcAft>
              <a:buClr>
                <a:schemeClr val="dk2"/>
              </a:buClr>
              <a:buSzPts val="3200"/>
              <a:buNone/>
              <a:defRPr sz="3200">
                <a:solidFill>
                  <a:schemeClr val="dk2"/>
                </a:solidFill>
              </a:defRPr>
            </a:lvl5pPr>
            <a:lvl6pPr lvl="5" algn="ctr" rtl="0">
              <a:lnSpc>
                <a:spcPct val="100000"/>
              </a:lnSpc>
              <a:spcBef>
                <a:spcPts val="0"/>
              </a:spcBef>
              <a:spcAft>
                <a:spcPts val="0"/>
              </a:spcAft>
              <a:buClr>
                <a:schemeClr val="dk2"/>
              </a:buClr>
              <a:buSzPts val="3200"/>
              <a:buNone/>
              <a:defRPr sz="3200">
                <a:solidFill>
                  <a:schemeClr val="dk2"/>
                </a:solidFill>
              </a:defRPr>
            </a:lvl6pPr>
            <a:lvl7pPr lvl="6" algn="ctr" rtl="0">
              <a:lnSpc>
                <a:spcPct val="100000"/>
              </a:lnSpc>
              <a:spcBef>
                <a:spcPts val="0"/>
              </a:spcBef>
              <a:spcAft>
                <a:spcPts val="0"/>
              </a:spcAft>
              <a:buClr>
                <a:schemeClr val="dk2"/>
              </a:buClr>
              <a:buSzPts val="3200"/>
              <a:buNone/>
              <a:defRPr sz="3200">
                <a:solidFill>
                  <a:schemeClr val="dk2"/>
                </a:solidFill>
              </a:defRPr>
            </a:lvl7pPr>
            <a:lvl8pPr lvl="7" algn="ctr" rtl="0">
              <a:lnSpc>
                <a:spcPct val="100000"/>
              </a:lnSpc>
              <a:spcBef>
                <a:spcPts val="0"/>
              </a:spcBef>
              <a:spcAft>
                <a:spcPts val="0"/>
              </a:spcAft>
              <a:buClr>
                <a:schemeClr val="dk2"/>
              </a:buClr>
              <a:buSzPts val="3200"/>
              <a:buNone/>
              <a:defRPr sz="3200">
                <a:solidFill>
                  <a:schemeClr val="dk2"/>
                </a:solidFill>
              </a:defRPr>
            </a:lvl8pPr>
            <a:lvl9pPr lvl="8" algn="ctr" rtl="0">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456" name="Google Shape;456;p15"/>
          <p:cNvSpPr txBox="1">
            <a:spLocks noGrp="1"/>
          </p:cNvSpPr>
          <p:nvPr>
            <p:ph type="subTitle" idx="7"/>
          </p:nvPr>
        </p:nvSpPr>
        <p:spPr>
          <a:xfrm>
            <a:off x="6078416" y="2601579"/>
            <a:ext cx="2287800" cy="371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200" b="1">
                <a:solidFill>
                  <a:schemeClr val="dk2"/>
                </a:solidFill>
                <a:latin typeface="Orbitron"/>
                <a:ea typeface="Orbitron"/>
                <a:cs typeface="Orbitron"/>
                <a:sym typeface="Orbitron"/>
              </a:defRPr>
            </a:lvl1pPr>
            <a:lvl2pPr lvl="1" rtl="0">
              <a:lnSpc>
                <a:spcPct val="100000"/>
              </a:lnSpc>
              <a:spcBef>
                <a:spcPts val="0"/>
              </a:spcBef>
              <a:spcAft>
                <a:spcPts val="0"/>
              </a:spcAft>
              <a:buNone/>
              <a:defRPr sz="2200" b="1">
                <a:solidFill>
                  <a:schemeClr val="dk2"/>
                </a:solidFill>
                <a:latin typeface="Orbitron"/>
                <a:ea typeface="Orbitron"/>
                <a:cs typeface="Orbitron"/>
                <a:sym typeface="Orbitron"/>
              </a:defRPr>
            </a:lvl2pPr>
            <a:lvl3pPr lvl="2" rtl="0">
              <a:lnSpc>
                <a:spcPct val="100000"/>
              </a:lnSpc>
              <a:spcBef>
                <a:spcPts val="0"/>
              </a:spcBef>
              <a:spcAft>
                <a:spcPts val="0"/>
              </a:spcAft>
              <a:buNone/>
              <a:defRPr sz="2200" b="1">
                <a:solidFill>
                  <a:schemeClr val="dk2"/>
                </a:solidFill>
                <a:latin typeface="Orbitron"/>
                <a:ea typeface="Orbitron"/>
                <a:cs typeface="Orbitron"/>
                <a:sym typeface="Orbitron"/>
              </a:defRPr>
            </a:lvl3pPr>
            <a:lvl4pPr lvl="3" rtl="0">
              <a:lnSpc>
                <a:spcPct val="100000"/>
              </a:lnSpc>
              <a:spcBef>
                <a:spcPts val="0"/>
              </a:spcBef>
              <a:spcAft>
                <a:spcPts val="0"/>
              </a:spcAft>
              <a:buNone/>
              <a:defRPr sz="2200" b="1">
                <a:solidFill>
                  <a:schemeClr val="dk2"/>
                </a:solidFill>
                <a:latin typeface="Orbitron"/>
                <a:ea typeface="Orbitron"/>
                <a:cs typeface="Orbitron"/>
                <a:sym typeface="Orbitron"/>
              </a:defRPr>
            </a:lvl4pPr>
            <a:lvl5pPr lvl="4" rtl="0">
              <a:lnSpc>
                <a:spcPct val="100000"/>
              </a:lnSpc>
              <a:spcBef>
                <a:spcPts val="0"/>
              </a:spcBef>
              <a:spcAft>
                <a:spcPts val="0"/>
              </a:spcAft>
              <a:buNone/>
              <a:defRPr sz="2200" b="1">
                <a:solidFill>
                  <a:schemeClr val="dk2"/>
                </a:solidFill>
                <a:latin typeface="Orbitron"/>
                <a:ea typeface="Orbitron"/>
                <a:cs typeface="Orbitron"/>
                <a:sym typeface="Orbitron"/>
              </a:defRPr>
            </a:lvl5pPr>
            <a:lvl6pPr lvl="5" rtl="0">
              <a:lnSpc>
                <a:spcPct val="100000"/>
              </a:lnSpc>
              <a:spcBef>
                <a:spcPts val="0"/>
              </a:spcBef>
              <a:spcAft>
                <a:spcPts val="0"/>
              </a:spcAft>
              <a:buNone/>
              <a:defRPr sz="2200" b="1">
                <a:solidFill>
                  <a:schemeClr val="dk2"/>
                </a:solidFill>
                <a:latin typeface="Orbitron"/>
                <a:ea typeface="Orbitron"/>
                <a:cs typeface="Orbitron"/>
                <a:sym typeface="Orbitron"/>
              </a:defRPr>
            </a:lvl6pPr>
            <a:lvl7pPr lvl="6" rtl="0">
              <a:lnSpc>
                <a:spcPct val="100000"/>
              </a:lnSpc>
              <a:spcBef>
                <a:spcPts val="0"/>
              </a:spcBef>
              <a:spcAft>
                <a:spcPts val="0"/>
              </a:spcAft>
              <a:buNone/>
              <a:defRPr sz="2200" b="1">
                <a:solidFill>
                  <a:schemeClr val="dk2"/>
                </a:solidFill>
                <a:latin typeface="Orbitron"/>
                <a:ea typeface="Orbitron"/>
                <a:cs typeface="Orbitron"/>
                <a:sym typeface="Orbitron"/>
              </a:defRPr>
            </a:lvl7pPr>
            <a:lvl8pPr lvl="7" rtl="0">
              <a:lnSpc>
                <a:spcPct val="100000"/>
              </a:lnSpc>
              <a:spcBef>
                <a:spcPts val="0"/>
              </a:spcBef>
              <a:spcAft>
                <a:spcPts val="0"/>
              </a:spcAft>
              <a:buNone/>
              <a:defRPr sz="2200" b="1">
                <a:solidFill>
                  <a:schemeClr val="dk2"/>
                </a:solidFill>
                <a:latin typeface="Orbitron"/>
                <a:ea typeface="Orbitron"/>
                <a:cs typeface="Orbitron"/>
                <a:sym typeface="Orbitron"/>
              </a:defRPr>
            </a:lvl8pPr>
            <a:lvl9pPr lvl="8" rtl="0">
              <a:lnSpc>
                <a:spcPct val="100000"/>
              </a:lnSpc>
              <a:spcBef>
                <a:spcPts val="0"/>
              </a:spcBef>
              <a:spcAft>
                <a:spcPts val="0"/>
              </a:spcAft>
              <a:buNone/>
              <a:defRPr sz="2200" b="1">
                <a:solidFill>
                  <a:schemeClr val="dk2"/>
                </a:solidFill>
                <a:latin typeface="Orbitron"/>
                <a:ea typeface="Orbitron"/>
                <a:cs typeface="Orbitron"/>
                <a:sym typeface="Orbitron"/>
              </a:defRPr>
            </a:lvl9pPr>
          </a:lstStyle>
          <a:p>
            <a:endParaRPr/>
          </a:p>
        </p:txBody>
      </p:sp>
      <p:sp>
        <p:nvSpPr>
          <p:cNvPr id="457" name="Google Shape;457;p15"/>
          <p:cNvSpPr txBox="1">
            <a:spLocks noGrp="1"/>
          </p:cNvSpPr>
          <p:nvPr>
            <p:ph type="subTitle" idx="8"/>
          </p:nvPr>
        </p:nvSpPr>
        <p:spPr>
          <a:xfrm>
            <a:off x="6078416" y="2972979"/>
            <a:ext cx="2287800" cy="888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458" name="Google Shape;458;p15"/>
          <p:cNvSpPr txBox="1">
            <a:spLocks noGrp="1"/>
          </p:cNvSpPr>
          <p:nvPr>
            <p:ph type="title" idx="9"/>
          </p:nvPr>
        </p:nvSpPr>
        <p:spPr>
          <a:xfrm>
            <a:off x="720000" y="387600"/>
            <a:ext cx="7704000" cy="5922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dk2"/>
              </a:buClr>
              <a:buSzPts val="3000"/>
              <a:buFont typeface="Fredoka One"/>
              <a:buNone/>
              <a:defRPr/>
            </a:lvl1pPr>
            <a:lvl2pPr lvl="1" algn="ctr" rtl="0">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2pPr>
            <a:lvl3pPr lvl="2" algn="ctr" rtl="0">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3pPr>
            <a:lvl4pPr lvl="3" algn="ctr" rtl="0">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4pPr>
            <a:lvl5pPr lvl="4" algn="ctr" rtl="0">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5pPr>
            <a:lvl6pPr lvl="5" algn="ctr" rtl="0">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6pPr>
            <a:lvl7pPr lvl="6" algn="ctr" rtl="0">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7pPr>
            <a:lvl8pPr lvl="7" algn="ctr" rtl="0">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8pPr>
            <a:lvl9pPr lvl="8" algn="ctr" rtl="0">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9pPr>
          </a:lstStyle>
          <a:p>
            <a:endParaRPr/>
          </a:p>
        </p:txBody>
      </p:sp>
    </p:spTree>
  </p:cSld>
  <p:clrMapOvr>
    <a:masterClrMapping/>
  </p:clrMapOvr>
  <mc:AlternateContent xmlns:mc="http://schemas.openxmlformats.org/markup-compatibility/2006" xmlns:p15="http://schemas.microsoft.com/office/powerpoint/2012/main">
    <mc:Choice Requires="p15">
      <p:transition spd="slow">
        <p15:prstTrans prst="pageCurlDouble"/>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four columns">
  <p:cSld name="CUSTOM_3_1_4_2">
    <p:spTree>
      <p:nvGrpSpPr>
        <p:cNvPr id="1" name="Shape 459"/>
        <p:cNvGrpSpPr/>
        <p:nvPr/>
      </p:nvGrpSpPr>
      <p:grpSpPr>
        <a:xfrm>
          <a:off x="0" y="0"/>
          <a:ext cx="0" cy="0"/>
          <a:chOff x="0" y="0"/>
          <a:chExt cx="0" cy="0"/>
        </a:xfrm>
      </p:grpSpPr>
      <p:grpSp>
        <p:nvGrpSpPr>
          <p:cNvPr id="460" name="Google Shape;460;p16"/>
          <p:cNvGrpSpPr/>
          <p:nvPr/>
        </p:nvGrpSpPr>
        <p:grpSpPr>
          <a:xfrm>
            <a:off x="-1296571" y="-620648"/>
            <a:ext cx="3482238" cy="4516379"/>
            <a:chOff x="-1296571" y="-620648"/>
            <a:chExt cx="3482238" cy="4516379"/>
          </a:xfrm>
        </p:grpSpPr>
        <p:sp>
          <p:nvSpPr>
            <p:cNvPr id="461" name="Google Shape;461;p16"/>
            <p:cNvSpPr/>
            <p:nvPr/>
          </p:nvSpPr>
          <p:spPr>
            <a:xfrm>
              <a:off x="-1296571" y="0"/>
              <a:ext cx="3031826" cy="2004580"/>
            </a:xfrm>
            <a:custGeom>
              <a:avLst/>
              <a:gdLst/>
              <a:ahLst/>
              <a:cxnLst/>
              <a:rect l="l" t="t" r="r" b="b"/>
              <a:pathLst>
                <a:path w="24054" h="15904" extrusionOk="0">
                  <a:moveTo>
                    <a:pt x="17228" y="0"/>
                  </a:moveTo>
                  <a:lnTo>
                    <a:pt x="9955" y="7274"/>
                  </a:lnTo>
                  <a:lnTo>
                    <a:pt x="6725" y="7274"/>
                  </a:lnTo>
                  <a:lnTo>
                    <a:pt x="2610" y="11384"/>
                  </a:lnTo>
                  <a:lnTo>
                    <a:pt x="2610" y="13298"/>
                  </a:lnTo>
                  <a:lnTo>
                    <a:pt x="0" y="15904"/>
                  </a:lnTo>
                  <a:lnTo>
                    <a:pt x="7093" y="15904"/>
                  </a:lnTo>
                  <a:lnTo>
                    <a:pt x="12993" y="10003"/>
                  </a:lnTo>
                  <a:lnTo>
                    <a:pt x="15207" y="10003"/>
                  </a:lnTo>
                  <a:lnTo>
                    <a:pt x="19494" y="5716"/>
                  </a:lnTo>
                  <a:lnTo>
                    <a:pt x="19494" y="4560"/>
                  </a:lnTo>
                  <a:lnTo>
                    <a:pt x="2405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2" name="Google Shape;462;p16"/>
            <p:cNvGrpSpPr/>
            <p:nvPr/>
          </p:nvGrpSpPr>
          <p:grpSpPr>
            <a:xfrm>
              <a:off x="-941814" y="-620648"/>
              <a:ext cx="3127481" cy="4516379"/>
              <a:chOff x="278245" y="-184325"/>
              <a:chExt cx="2358228" cy="3405504"/>
            </a:xfrm>
          </p:grpSpPr>
          <p:grpSp>
            <p:nvGrpSpPr>
              <p:cNvPr id="463" name="Google Shape;463;p16"/>
              <p:cNvGrpSpPr/>
              <p:nvPr/>
            </p:nvGrpSpPr>
            <p:grpSpPr>
              <a:xfrm>
                <a:off x="278245" y="-184325"/>
                <a:ext cx="2358228" cy="3336759"/>
                <a:chOff x="1181475" y="2041825"/>
                <a:chExt cx="620325" cy="877725"/>
              </a:xfrm>
            </p:grpSpPr>
            <p:sp>
              <p:nvSpPr>
                <p:cNvPr id="464" name="Google Shape;464;p16"/>
                <p:cNvSpPr/>
                <p:nvPr/>
              </p:nvSpPr>
              <p:spPr>
                <a:xfrm>
                  <a:off x="1185375" y="2377350"/>
                  <a:ext cx="119525" cy="119500"/>
                </a:xfrm>
                <a:custGeom>
                  <a:avLst/>
                  <a:gdLst/>
                  <a:ahLst/>
                  <a:cxnLst/>
                  <a:rect l="l" t="t" r="r" b="b"/>
                  <a:pathLst>
                    <a:path w="4781" h="4780" extrusionOk="0">
                      <a:moveTo>
                        <a:pt x="4780" y="0"/>
                      </a:moveTo>
                      <a:lnTo>
                        <a:pt x="2390" y="2390"/>
                      </a:lnTo>
                      <a:lnTo>
                        <a:pt x="1" y="4780"/>
                      </a:lnTo>
                      <a:lnTo>
                        <a:pt x="1362" y="4780"/>
                      </a:lnTo>
                      <a:lnTo>
                        <a:pt x="3071" y="3071"/>
                      </a:lnTo>
                      <a:lnTo>
                        <a:pt x="4780" y="1361"/>
                      </a:lnTo>
                      <a:lnTo>
                        <a:pt x="478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16"/>
                <p:cNvSpPr/>
                <p:nvPr/>
              </p:nvSpPr>
              <p:spPr>
                <a:xfrm>
                  <a:off x="1767500" y="2041825"/>
                  <a:ext cx="34300" cy="29425"/>
                </a:xfrm>
                <a:custGeom>
                  <a:avLst/>
                  <a:gdLst/>
                  <a:ahLst/>
                  <a:cxnLst/>
                  <a:rect l="l" t="t" r="r" b="b"/>
                  <a:pathLst>
                    <a:path w="1372" h="1177" extrusionOk="0">
                      <a:moveTo>
                        <a:pt x="782" y="310"/>
                      </a:moveTo>
                      <a:cubicBezTo>
                        <a:pt x="924" y="310"/>
                        <a:pt x="1061" y="421"/>
                        <a:pt x="1061" y="588"/>
                      </a:cubicBezTo>
                      <a:cubicBezTo>
                        <a:pt x="1061" y="741"/>
                        <a:pt x="937" y="865"/>
                        <a:pt x="785" y="865"/>
                      </a:cubicBezTo>
                      <a:cubicBezTo>
                        <a:pt x="537" y="865"/>
                        <a:pt x="413" y="568"/>
                        <a:pt x="589" y="392"/>
                      </a:cubicBezTo>
                      <a:cubicBezTo>
                        <a:pt x="644" y="335"/>
                        <a:pt x="714" y="310"/>
                        <a:pt x="782" y="310"/>
                      </a:cubicBezTo>
                      <a:close/>
                      <a:moveTo>
                        <a:pt x="785" y="0"/>
                      </a:moveTo>
                      <a:cubicBezTo>
                        <a:pt x="260" y="0"/>
                        <a:pt x="0" y="632"/>
                        <a:pt x="369" y="1005"/>
                      </a:cubicBezTo>
                      <a:cubicBezTo>
                        <a:pt x="488" y="1123"/>
                        <a:pt x="635" y="1176"/>
                        <a:pt x="779" y="1176"/>
                      </a:cubicBezTo>
                      <a:cubicBezTo>
                        <a:pt x="1082" y="1176"/>
                        <a:pt x="1372" y="940"/>
                        <a:pt x="1369" y="584"/>
                      </a:cubicBezTo>
                      <a:cubicBezTo>
                        <a:pt x="1369" y="264"/>
                        <a:pt x="1105" y="4"/>
                        <a:pt x="7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16"/>
                <p:cNvSpPr/>
                <p:nvPr/>
              </p:nvSpPr>
              <p:spPr>
                <a:xfrm>
                  <a:off x="1181475" y="2060725"/>
                  <a:ext cx="600250" cy="858825"/>
                </a:xfrm>
                <a:custGeom>
                  <a:avLst/>
                  <a:gdLst/>
                  <a:ahLst/>
                  <a:cxnLst/>
                  <a:rect l="l" t="t" r="r" b="b"/>
                  <a:pathLst>
                    <a:path w="24010" h="34353" extrusionOk="0">
                      <a:moveTo>
                        <a:pt x="23789" y="1"/>
                      </a:moveTo>
                      <a:lnTo>
                        <a:pt x="15584" y="8210"/>
                      </a:lnTo>
                      <a:lnTo>
                        <a:pt x="9043" y="8210"/>
                      </a:lnTo>
                      <a:lnTo>
                        <a:pt x="8995" y="8254"/>
                      </a:lnTo>
                      <a:lnTo>
                        <a:pt x="1" y="17249"/>
                      </a:lnTo>
                      <a:lnTo>
                        <a:pt x="1" y="20091"/>
                      </a:lnTo>
                      <a:lnTo>
                        <a:pt x="5493" y="25583"/>
                      </a:lnTo>
                      <a:lnTo>
                        <a:pt x="5493" y="30098"/>
                      </a:lnTo>
                      <a:lnTo>
                        <a:pt x="1458" y="34137"/>
                      </a:lnTo>
                      <a:lnTo>
                        <a:pt x="1678" y="34353"/>
                      </a:lnTo>
                      <a:lnTo>
                        <a:pt x="5805" y="30226"/>
                      </a:lnTo>
                      <a:lnTo>
                        <a:pt x="5805" y="25454"/>
                      </a:lnTo>
                      <a:lnTo>
                        <a:pt x="313" y="19963"/>
                      </a:lnTo>
                      <a:lnTo>
                        <a:pt x="313" y="17377"/>
                      </a:lnTo>
                      <a:lnTo>
                        <a:pt x="9171" y="8519"/>
                      </a:lnTo>
                      <a:lnTo>
                        <a:pt x="15712" y="8519"/>
                      </a:lnTo>
                      <a:lnTo>
                        <a:pt x="15756" y="8475"/>
                      </a:lnTo>
                      <a:lnTo>
                        <a:pt x="24010" y="221"/>
                      </a:lnTo>
                      <a:lnTo>
                        <a:pt x="2378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16"/>
                <p:cNvSpPr/>
                <p:nvPr/>
              </p:nvSpPr>
              <p:spPr>
                <a:xfrm>
                  <a:off x="1260925" y="2268575"/>
                  <a:ext cx="243200" cy="370575"/>
                </a:xfrm>
                <a:custGeom>
                  <a:avLst/>
                  <a:gdLst/>
                  <a:ahLst/>
                  <a:cxnLst/>
                  <a:rect l="l" t="t" r="r" b="b"/>
                  <a:pathLst>
                    <a:path w="9728" h="14823" extrusionOk="0">
                      <a:moveTo>
                        <a:pt x="9640" y="0"/>
                      </a:moveTo>
                      <a:lnTo>
                        <a:pt x="4148" y="5492"/>
                      </a:lnTo>
                      <a:lnTo>
                        <a:pt x="4148" y="10588"/>
                      </a:lnTo>
                      <a:lnTo>
                        <a:pt x="1" y="14735"/>
                      </a:lnTo>
                      <a:lnTo>
                        <a:pt x="89" y="14823"/>
                      </a:lnTo>
                      <a:lnTo>
                        <a:pt x="4272" y="10640"/>
                      </a:lnTo>
                      <a:lnTo>
                        <a:pt x="4272" y="5544"/>
                      </a:lnTo>
                      <a:lnTo>
                        <a:pt x="9728" y="88"/>
                      </a:lnTo>
                      <a:lnTo>
                        <a:pt x="96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16"/>
                <p:cNvSpPr/>
                <p:nvPr/>
              </p:nvSpPr>
              <p:spPr>
                <a:xfrm>
                  <a:off x="1194400" y="2571875"/>
                  <a:ext cx="129400" cy="204375"/>
                </a:xfrm>
                <a:custGeom>
                  <a:avLst/>
                  <a:gdLst/>
                  <a:ahLst/>
                  <a:cxnLst/>
                  <a:rect l="l" t="t" r="r" b="b"/>
                  <a:pathLst>
                    <a:path w="5176" h="8175" extrusionOk="0">
                      <a:moveTo>
                        <a:pt x="0" y="1"/>
                      </a:moveTo>
                      <a:lnTo>
                        <a:pt x="0" y="3087"/>
                      </a:lnTo>
                      <a:lnTo>
                        <a:pt x="5088" y="8175"/>
                      </a:lnTo>
                      <a:lnTo>
                        <a:pt x="5176" y="8087"/>
                      </a:lnTo>
                      <a:lnTo>
                        <a:pt x="124" y="3035"/>
                      </a:lnTo>
                      <a:lnTo>
                        <a:pt x="1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9" name="Google Shape;469;p16"/>
              <p:cNvSpPr/>
              <p:nvPr/>
            </p:nvSpPr>
            <p:spPr>
              <a:xfrm>
                <a:off x="336260" y="3109317"/>
                <a:ext cx="130395" cy="111862"/>
              </a:xfrm>
              <a:custGeom>
                <a:avLst/>
                <a:gdLst/>
                <a:ahLst/>
                <a:cxnLst/>
                <a:rect l="l" t="t" r="r" b="b"/>
                <a:pathLst>
                  <a:path w="1372" h="1177" extrusionOk="0">
                    <a:moveTo>
                      <a:pt x="782" y="310"/>
                    </a:moveTo>
                    <a:cubicBezTo>
                      <a:pt x="924" y="310"/>
                      <a:pt x="1061" y="421"/>
                      <a:pt x="1061" y="588"/>
                    </a:cubicBezTo>
                    <a:cubicBezTo>
                      <a:pt x="1061" y="741"/>
                      <a:pt x="937" y="865"/>
                      <a:pt x="785" y="865"/>
                    </a:cubicBezTo>
                    <a:cubicBezTo>
                      <a:pt x="537" y="865"/>
                      <a:pt x="413" y="568"/>
                      <a:pt x="589" y="392"/>
                    </a:cubicBezTo>
                    <a:cubicBezTo>
                      <a:pt x="644" y="335"/>
                      <a:pt x="714" y="310"/>
                      <a:pt x="782" y="310"/>
                    </a:cubicBezTo>
                    <a:close/>
                    <a:moveTo>
                      <a:pt x="785" y="0"/>
                    </a:moveTo>
                    <a:cubicBezTo>
                      <a:pt x="260" y="0"/>
                      <a:pt x="0" y="632"/>
                      <a:pt x="369" y="1005"/>
                    </a:cubicBezTo>
                    <a:cubicBezTo>
                      <a:pt x="488" y="1123"/>
                      <a:pt x="635" y="1176"/>
                      <a:pt x="779" y="1176"/>
                    </a:cubicBezTo>
                    <a:cubicBezTo>
                      <a:pt x="1082" y="1176"/>
                      <a:pt x="1372" y="940"/>
                      <a:pt x="1369" y="584"/>
                    </a:cubicBezTo>
                    <a:cubicBezTo>
                      <a:pt x="1369" y="264"/>
                      <a:pt x="1105" y="4"/>
                      <a:pt x="7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0" name="Google Shape;470;p16"/>
          <p:cNvGrpSpPr/>
          <p:nvPr/>
        </p:nvGrpSpPr>
        <p:grpSpPr>
          <a:xfrm>
            <a:off x="5245253" y="-441860"/>
            <a:ext cx="6654696" cy="9380356"/>
            <a:chOff x="5245253" y="-441860"/>
            <a:chExt cx="6654696" cy="9380356"/>
          </a:xfrm>
        </p:grpSpPr>
        <p:sp>
          <p:nvSpPr>
            <p:cNvPr id="471" name="Google Shape;471;p16"/>
            <p:cNvSpPr/>
            <p:nvPr/>
          </p:nvSpPr>
          <p:spPr>
            <a:xfrm rot="10800000" flipH="1">
              <a:off x="5245253" y="1301790"/>
              <a:ext cx="6654696" cy="7636707"/>
            </a:xfrm>
            <a:custGeom>
              <a:avLst/>
              <a:gdLst/>
              <a:ahLst/>
              <a:cxnLst/>
              <a:rect l="l" t="t" r="r" b="b"/>
              <a:pathLst>
                <a:path w="71832" h="82432" extrusionOk="0">
                  <a:moveTo>
                    <a:pt x="205" y="1"/>
                  </a:moveTo>
                  <a:lnTo>
                    <a:pt x="1" y="205"/>
                  </a:lnTo>
                  <a:lnTo>
                    <a:pt x="27924" y="28129"/>
                  </a:lnTo>
                  <a:lnTo>
                    <a:pt x="27924" y="38728"/>
                  </a:lnTo>
                  <a:lnTo>
                    <a:pt x="36526" y="47330"/>
                  </a:lnTo>
                  <a:lnTo>
                    <a:pt x="45629" y="56433"/>
                  </a:lnTo>
                  <a:lnTo>
                    <a:pt x="71627" y="82431"/>
                  </a:lnTo>
                  <a:lnTo>
                    <a:pt x="71831" y="82227"/>
                  </a:lnTo>
                  <a:lnTo>
                    <a:pt x="46493" y="56889"/>
                  </a:lnTo>
                  <a:lnTo>
                    <a:pt x="46493" y="47935"/>
                  </a:lnTo>
                  <a:lnTo>
                    <a:pt x="53711" y="40954"/>
                  </a:lnTo>
                  <a:lnTo>
                    <a:pt x="51481" y="38724"/>
                  </a:lnTo>
                  <a:lnTo>
                    <a:pt x="37095" y="38724"/>
                  </a:lnTo>
                  <a:lnTo>
                    <a:pt x="32496" y="34125"/>
                  </a:lnTo>
                  <a:lnTo>
                    <a:pt x="32496" y="32288"/>
                  </a:lnTo>
                  <a:lnTo>
                    <a:pt x="27924" y="27712"/>
                  </a:lnTo>
                  <a:lnTo>
                    <a:pt x="27924" y="27720"/>
                  </a:lnTo>
                  <a:lnTo>
                    <a:pt x="20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2" name="Google Shape;472;p16"/>
            <p:cNvGrpSpPr/>
            <p:nvPr/>
          </p:nvGrpSpPr>
          <p:grpSpPr>
            <a:xfrm flipH="1">
              <a:off x="8418770" y="-441860"/>
              <a:ext cx="2708843" cy="3931638"/>
              <a:chOff x="6769513" y="299393"/>
              <a:chExt cx="1308620" cy="1899525"/>
            </a:xfrm>
          </p:grpSpPr>
          <p:sp>
            <p:nvSpPr>
              <p:cNvPr id="473" name="Google Shape;473;p16"/>
              <p:cNvSpPr/>
              <p:nvPr/>
            </p:nvSpPr>
            <p:spPr>
              <a:xfrm>
                <a:off x="7817889" y="1007055"/>
                <a:ext cx="252070" cy="252070"/>
              </a:xfrm>
              <a:custGeom>
                <a:avLst/>
                <a:gdLst/>
                <a:ahLst/>
                <a:cxnLst/>
                <a:rect l="l" t="t" r="r" b="b"/>
                <a:pathLst>
                  <a:path w="4564" h="4564" extrusionOk="0">
                    <a:moveTo>
                      <a:pt x="0" y="1"/>
                    </a:moveTo>
                    <a:lnTo>
                      <a:pt x="0" y="1302"/>
                    </a:lnTo>
                    <a:lnTo>
                      <a:pt x="1629" y="2931"/>
                    </a:lnTo>
                    <a:lnTo>
                      <a:pt x="3263" y="4564"/>
                    </a:lnTo>
                    <a:lnTo>
                      <a:pt x="4563" y="4564"/>
                    </a:lnTo>
                    <a:lnTo>
                      <a:pt x="2282" y="2282"/>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16"/>
              <p:cNvSpPr/>
              <p:nvPr/>
            </p:nvSpPr>
            <p:spPr>
              <a:xfrm>
                <a:off x="7983027" y="2137006"/>
                <a:ext cx="72351" cy="61913"/>
              </a:xfrm>
              <a:custGeom>
                <a:avLst/>
                <a:gdLst/>
                <a:ahLst/>
                <a:cxnLst/>
                <a:rect l="l" t="t" r="r" b="b"/>
                <a:pathLst>
                  <a:path w="1310" h="1121" extrusionOk="0">
                    <a:moveTo>
                      <a:pt x="563" y="294"/>
                    </a:moveTo>
                    <a:cubicBezTo>
                      <a:pt x="628" y="294"/>
                      <a:pt x="695" y="318"/>
                      <a:pt x="749" y="372"/>
                    </a:cubicBezTo>
                    <a:cubicBezTo>
                      <a:pt x="913" y="536"/>
                      <a:pt x="797" y="821"/>
                      <a:pt x="561" y="821"/>
                    </a:cubicBezTo>
                    <a:cubicBezTo>
                      <a:pt x="417" y="821"/>
                      <a:pt x="297" y="704"/>
                      <a:pt x="297" y="560"/>
                    </a:cubicBezTo>
                    <a:cubicBezTo>
                      <a:pt x="297" y="400"/>
                      <a:pt x="427" y="294"/>
                      <a:pt x="563" y="294"/>
                    </a:cubicBezTo>
                    <a:close/>
                    <a:moveTo>
                      <a:pt x="561" y="0"/>
                    </a:moveTo>
                    <a:cubicBezTo>
                      <a:pt x="252" y="0"/>
                      <a:pt x="0" y="248"/>
                      <a:pt x="0" y="560"/>
                    </a:cubicBezTo>
                    <a:cubicBezTo>
                      <a:pt x="0" y="897"/>
                      <a:pt x="278" y="1121"/>
                      <a:pt x="566" y="1121"/>
                    </a:cubicBezTo>
                    <a:cubicBezTo>
                      <a:pt x="704" y="1121"/>
                      <a:pt x="843" y="1070"/>
                      <a:pt x="957" y="957"/>
                    </a:cubicBezTo>
                    <a:cubicBezTo>
                      <a:pt x="1309" y="600"/>
                      <a:pt x="1061" y="0"/>
                      <a:pt x="5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16"/>
              <p:cNvSpPr/>
              <p:nvPr/>
            </p:nvSpPr>
            <p:spPr>
              <a:xfrm>
                <a:off x="6769513" y="299393"/>
                <a:ext cx="61968" cy="61747"/>
              </a:xfrm>
              <a:custGeom>
                <a:avLst/>
                <a:gdLst/>
                <a:ahLst/>
                <a:cxnLst/>
                <a:rect l="l" t="t" r="r" b="b"/>
                <a:pathLst>
                  <a:path w="1122" h="1118" extrusionOk="0">
                    <a:moveTo>
                      <a:pt x="561" y="293"/>
                    </a:moveTo>
                    <a:cubicBezTo>
                      <a:pt x="705" y="293"/>
                      <a:pt x="825" y="413"/>
                      <a:pt x="825" y="557"/>
                    </a:cubicBezTo>
                    <a:cubicBezTo>
                      <a:pt x="825" y="705"/>
                      <a:pt x="705" y="821"/>
                      <a:pt x="561" y="821"/>
                    </a:cubicBezTo>
                    <a:cubicBezTo>
                      <a:pt x="417" y="821"/>
                      <a:pt x="297" y="705"/>
                      <a:pt x="297" y="557"/>
                    </a:cubicBezTo>
                    <a:cubicBezTo>
                      <a:pt x="297" y="413"/>
                      <a:pt x="417" y="293"/>
                      <a:pt x="561" y="293"/>
                    </a:cubicBezTo>
                    <a:close/>
                    <a:moveTo>
                      <a:pt x="554" y="1"/>
                    </a:moveTo>
                    <a:cubicBezTo>
                      <a:pt x="249" y="1"/>
                      <a:pt x="1" y="251"/>
                      <a:pt x="1" y="557"/>
                    </a:cubicBezTo>
                    <a:cubicBezTo>
                      <a:pt x="1" y="865"/>
                      <a:pt x="253" y="1117"/>
                      <a:pt x="561" y="1117"/>
                    </a:cubicBezTo>
                    <a:cubicBezTo>
                      <a:pt x="869" y="1117"/>
                      <a:pt x="1122" y="865"/>
                      <a:pt x="1122" y="557"/>
                    </a:cubicBezTo>
                    <a:cubicBezTo>
                      <a:pt x="1122" y="249"/>
                      <a:pt x="869" y="1"/>
                      <a:pt x="561" y="1"/>
                    </a:cubicBezTo>
                    <a:cubicBezTo>
                      <a:pt x="559" y="1"/>
                      <a:pt x="556" y="1"/>
                      <a:pt x="5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16"/>
              <p:cNvSpPr/>
              <p:nvPr/>
            </p:nvSpPr>
            <p:spPr>
              <a:xfrm>
                <a:off x="6811985" y="339214"/>
                <a:ext cx="1266148" cy="1811765"/>
              </a:xfrm>
              <a:custGeom>
                <a:avLst/>
                <a:gdLst/>
                <a:ahLst/>
                <a:cxnLst/>
                <a:rect l="l" t="t" r="r" b="b"/>
                <a:pathLst>
                  <a:path w="22925" h="32804" extrusionOk="0">
                    <a:moveTo>
                      <a:pt x="208" y="0"/>
                    </a:moveTo>
                    <a:lnTo>
                      <a:pt x="0" y="208"/>
                    </a:lnTo>
                    <a:lnTo>
                      <a:pt x="7878" y="8090"/>
                    </a:lnTo>
                    <a:lnTo>
                      <a:pt x="7922" y="8134"/>
                    </a:lnTo>
                    <a:lnTo>
                      <a:pt x="14170" y="8134"/>
                    </a:lnTo>
                    <a:lnTo>
                      <a:pt x="22628" y="16592"/>
                    </a:lnTo>
                    <a:lnTo>
                      <a:pt x="22628" y="19058"/>
                    </a:lnTo>
                    <a:lnTo>
                      <a:pt x="17385" y="24301"/>
                    </a:lnTo>
                    <a:lnTo>
                      <a:pt x="17385" y="28860"/>
                    </a:lnTo>
                    <a:lnTo>
                      <a:pt x="21323" y="32803"/>
                    </a:lnTo>
                    <a:lnTo>
                      <a:pt x="21532" y="32595"/>
                    </a:lnTo>
                    <a:lnTo>
                      <a:pt x="17681" y="28740"/>
                    </a:lnTo>
                    <a:lnTo>
                      <a:pt x="17681" y="24425"/>
                    </a:lnTo>
                    <a:lnTo>
                      <a:pt x="22925" y="19182"/>
                    </a:lnTo>
                    <a:lnTo>
                      <a:pt x="22925" y="16468"/>
                    </a:lnTo>
                    <a:lnTo>
                      <a:pt x="14334" y="7878"/>
                    </a:lnTo>
                    <a:lnTo>
                      <a:pt x="14290" y="7838"/>
                    </a:lnTo>
                    <a:lnTo>
                      <a:pt x="8046" y="7838"/>
                    </a:lnTo>
                    <a:lnTo>
                      <a:pt x="20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16"/>
              <p:cNvSpPr/>
              <p:nvPr/>
            </p:nvSpPr>
            <p:spPr>
              <a:xfrm>
                <a:off x="7397589" y="777575"/>
                <a:ext cx="512976" cy="781781"/>
              </a:xfrm>
              <a:custGeom>
                <a:avLst/>
                <a:gdLst/>
                <a:ahLst/>
                <a:cxnLst/>
                <a:rect l="l" t="t" r="r" b="b"/>
                <a:pathLst>
                  <a:path w="9288" h="14155" extrusionOk="0">
                    <a:moveTo>
                      <a:pt x="81" y="1"/>
                    </a:moveTo>
                    <a:lnTo>
                      <a:pt x="1" y="85"/>
                    </a:lnTo>
                    <a:lnTo>
                      <a:pt x="5209" y="5292"/>
                    </a:lnTo>
                    <a:lnTo>
                      <a:pt x="5209" y="10160"/>
                    </a:lnTo>
                    <a:lnTo>
                      <a:pt x="9203" y="14155"/>
                    </a:lnTo>
                    <a:lnTo>
                      <a:pt x="9287" y="14071"/>
                    </a:lnTo>
                    <a:lnTo>
                      <a:pt x="5325" y="10108"/>
                    </a:lnTo>
                    <a:lnTo>
                      <a:pt x="5325" y="5244"/>
                    </a:lnTo>
                    <a:lnTo>
                      <a:pt x="8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16"/>
              <p:cNvSpPr/>
              <p:nvPr/>
            </p:nvSpPr>
            <p:spPr>
              <a:xfrm>
                <a:off x="7777847" y="1417359"/>
                <a:ext cx="273112" cy="431181"/>
              </a:xfrm>
              <a:custGeom>
                <a:avLst/>
                <a:gdLst/>
                <a:ahLst/>
                <a:cxnLst/>
                <a:rect l="l" t="t" r="r" b="b"/>
                <a:pathLst>
                  <a:path w="4945" h="7807" extrusionOk="0">
                    <a:moveTo>
                      <a:pt x="4824" y="1"/>
                    </a:moveTo>
                    <a:lnTo>
                      <a:pt x="4824" y="2899"/>
                    </a:lnTo>
                    <a:lnTo>
                      <a:pt x="1" y="7722"/>
                    </a:lnTo>
                    <a:lnTo>
                      <a:pt x="85" y="7806"/>
                    </a:lnTo>
                    <a:lnTo>
                      <a:pt x="4944" y="2951"/>
                    </a:lnTo>
                    <a:lnTo>
                      <a:pt x="494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9" name="Google Shape;479;p16"/>
            <p:cNvSpPr/>
            <p:nvPr/>
          </p:nvSpPr>
          <p:spPr>
            <a:xfrm rot="10800000" flipH="1">
              <a:off x="8322117" y="3604890"/>
              <a:ext cx="1464987" cy="2586938"/>
            </a:xfrm>
            <a:custGeom>
              <a:avLst/>
              <a:gdLst/>
              <a:ahLst/>
              <a:cxnLst/>
              <a:rect l="l" t="t" r="r" b="b"/>
              <a:pathLst>
                <a:path w="9972" h="17609" extrusionOk="0">
                  <a:moveTo>
                    <a:pt x="1" y="0"/>
                  </a:moveTo>
                  <a:lnTo>
                    <a:pt x="1" y="4948"/>
                  </a:lnTo>
                  <a:lnTo>
                    <a:pt x="9720" y="14670"/>
                  </a:lnTo>
                  <a:lnTo>
                    <a:pt x="9720" y="17608"/>
                  </a:lnTo>
                  <a:lnTo>
                    <a:pt x="9972" y="17608"/>
                  </a:lnTo>
                  <a:lnTo>
                    <a:pt x="9972" y="14566"/>
                  </a:lnTo>
                  <a:lnTo>
                    <a:pt x="249" y="4843"/>
                  </a:lnTo>
                  <a:lnTo>
                    <a:pt x="24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16"/>
            <p:cNvSpPr/>
            <p:nvPr/>
          </p:nvSpPr>
          <p:spPr>
            <a:xfrm rot="10800000" flipH="1">
              <a:off x="8796218" y="3575323"/>
              <a:ext cx="727762" cy="727762"/>
            </a:xfrm>
            <a:custGeom>
              <a:avLst/>
              <a:gdLst/>
              <a:ahLst/>
              <a:cxnLst/>
              <a:rect l="l" t="t" r="r" b="b"/>
              <a:pathLst>
                <a:path w="9936" h="9936" fill="none" extrusionOk="0">
                  <a:moveTo>
                    <a:pt x="8170" y="1770"/>
                  </a:moveTo>
                  <a:cubicBezTo>
                    <a:pt x="9936" y="3535"/>
                    <a:pt x="9936" y="6401"/>
                    <a:pt x="8170" y="8170"/>
                  </a:cubicBezTo>
                  <a:cubicBezTo>
                    <a:pt x="6401" y="9935"/>
                    <a:pt x="3535" y="9935"/>
                    <a:pt x="1770" y="8170"/>
                  </a:cubicBezTo>
                  <a:cubicBezTo>
                    <a:pt x="1" y="6401"/>
                    <a:pt x="1" y="3535"/>
                    <a:pt x="1770" y="1770"/>
                  </a:cubicBezTo>
                  <a:cubicBezTo>
                    <a:pt x="3535" y="0"/>
                    <a:pt x="6401" y="0"/>
                    <a:pt x="8170" y="1770"/>
                  </a:cubicBezTo>
                  <a:close/>
                </a:path>
              </a:pathLst>
            </a:custGeom>
            <a:noFill/>
            <a:ln w="19050" cap="flat" cmpd="sng">
              <a:solidFill>
                <a:schemeClr val="accent3"/>
              </a:solidFill>
              <a:prstDash val="solid"/>
              <a:miter lim="400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1" name="Google Shape;481;p16"/>
          <p:cNvSpPr txBox="1">
            <a:spLocks noGrp="1"/>
          </p:cNvSpPr>
          <p:nvPr>
            <p:ph type="title"/>
          </p:nvPr>
        </p:nvSpPr>
        <p:spPr>
          <a:xfrm>
            <a:off x="720000" y="387600"/>
            <a:ext cx="7701600" cy="5922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dk2"/>
              </a:buClr>
              <a:buSzPts val="3000"/>
              <a:buFont typeface="Fredoka One"/>
              <a:buNone/>
              <a:defRPr/>
            </a:lvl1pPr>
            <a:lvl2pPr lvl="1" algn="ctr" rtl="0">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2pPr>
            <a:lvl3pPr lvl="2" algn="ctr" rtl="0">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3pPr>
            <a:lvl4pPr lvl="3" algn="ctr" rtl="0">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4pPr>
            <a:lvl5pPr lvl="4" algn="ctr" rtl="0">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5pPr>
            <a:lvl6pPr lvl="5" algn="ctr" rtl="0">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6pPr>
            <a:lvl7pPr lvl="6" algn="ctr" rtl="0">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7pPr>
            <a:lvl8pPr lvl="7" algn="ctr" rtl="0">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8pPr>
            <a:lvl9pPr lvl="8" algn="ctr" rtl="0">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9pPr>
          </a:lstStyle>
          <a:p>
            <a:endParaRPr/>
          </a:p>
        </p:txBody>
      </p:sp>
      <p:sp>
        <p:nvSpPr>
          <p:cNvPr id="482" name="Google Shape;482;p16"/>
          <p:cNvSpPr txBox="1">
            <a:spLocks noGrp="1"/>
          </p:cNvSpPr>
          <p:nvPr>
            <p:ph type="subTitle" idx="1"/>
          </p:nvPr>
        </p:nvSpPr>
        <p:spPr>
          <a:xfrm>
            <a:off x="1735250" y="1726841"/>
            <a:ext cx="2579400" cy="371400"/>
          </a:xfrm>
          <a:prstGeom prst="rect">
            <a:avLst/>
          </a:prstGeom>
          <a:noFill/>
        </p:spPr>
        <p:txBody>
          <a:bodyPr spcFirstLastPara="1" wrap="square" lIns="91425" tIns="91425" rIns="91425" bIns="91425" anchor="ctr" anchorCtr="0">
            <a:noAutofit/>
          </a:bodyPr>
          <a:lstStyle>
            <a:lvl1pPr lvl="0" rtl="0">
              <a:lnSpc>
                <a:spcPct val="100000"/>
              </a:lnSpc>
              <a:spcBef>
                <a:spcPts val="0"/>
              </a:spcBef>
              <a:spcAft>
                <a:spcPts val="0"/>
              </a:spcAft>
              <a:buNone/>
              <a:defRPr sz="2200" b="1">
                <a:solidFill>
                  <a:schemeClr val="dk2"/>
                </a:solidFill>
                <a:latin typeface="Orbitron"/>
                <a:ea typeface="Orbitron"/>
                <a:cs typeface="Orbitron"/>
                <a:sym typeface="Orbitron"/>
              </a:defRPr>
            </a:lvl1pPr>
            <a:lvl2pPr lvl="1" rtl="0">
              <a:lnSpc>
                <a:spcPct val="100000"/>
              </a:lnSpc>
              <a:spcBef>
                <a:spcPts val="0"/>
              </a:spcBef>
              <a:spcAft>
                <a:spcPts val="0"/>
              </a:spcAft>
              <a:buNone/>
              <a:defRPr sz="2200" b="1">
                <a:solidFill>
                  <a:schemeClr val="dk2"/>
                </a:solidFill>
                <a:latin typeface="Orbitron"/>
                <a:ea typeface="Orbitron"/>
                <a:cs typeface="Orbitron"/>
                <a:sym typeface="Orbitron"/>
              </a:defRPr>
            </a:lvl2pPr>
            <a:lvl3pPr lvl="2" rtl="0">
              <a:lnSpc>
                <a:spcPct val="100000"/>
              </a:lnSpc>
              <a:spcBef>
                <a:spcPts val="0"/>
              </a:spcBef>
              <a:spcAft>
                <a:spcPts val="0"/>
              </a:spcAft>
              <a:buNone/>
              <a:defRPr sz="2200" b="1">
                <a:solidFill>
                  <a:schemeClr val="dk2"/>
                </a:solidFill>
                <a:latin typeface="Orbitron"/>
                <a:ea typeface="Orbitron"/>
                <a:cs typeface="Orbitron"/>
                <a:sym typeface="Orbitron"/>
              </a:defRPr>
            </a:lvl3pPr>
            <a:lvl4pPr lvl="3" rtl="0">
              <a:lnSpc>
                <a:spcPct val="100000"/>
              </a:lnSpc>
              <a:spcBef>
                <a:spcPts val="0"/>
              </a:spcBef>
              <a:spcAft>
                <a:spcPts val="0"/>
              </a:spcAft>
              <a:buNone/>
              <a:defRPr sz="2200" b="1">
                <a:solidFill>
                  <a:schemeClr val="dk2"/>
                </a:solidFill>
                <a:latin typeface="Orbitron"/>
                <a:ea typeface="Orbitron"/>
                <a:cs typeface="Orbitron"/>
                <a:sym typeface="Orbitron"/>
              </a:defRPr>
            </a:lvl4pPr>
            <a:lvl5pPr lvl="4" rtl="0">
              <a:lnSpc>
                <a:spcPct val="100000"/>
              </a:lnSpc>
              <a:spcBef>
                <a:spcPts val="0"/>
              </a:spcBef>
              <a:spcAft>
                <a:spcPts val="0"/>
              </a:spcAft>
              <a:buNone/>
              <a:defRPr sz="2200" b="1">
                <a:solidFill>
                  <a:schemeClr val="dk2"/>
                </a:solidFill>
                <a:latin typeface="Orbitron"/>
                <a:ea typeface="Orbitron"/>
                <a:cs typeface="Orbitron"/>
                <a:sym typeface="Orbitron"/>
              </a:defRPr>
            </a:lvl5pPr>
            <a:lvl6pPr lvl="5" rtl="0">
              <a:lnSpc>
                <a:spcPct val="100000"/>
              </a:lnSpc>
              <a:spcBef>
                <a:spcPts val="0"/>
              </a:spcBef>
              <a:spcAft>
                <a:spcPts val="0"/>
              </a:spcAft>
              <a:buNone/>
              <a:defRPr sz="2200" b="1">
                <a:solidFill>
                  <a:schemeClr val="dk2"/>
                </a:solidFill>
                <a:latin typeface="Orbitron"/>
                <a:ea typeface="Orbitron"/>
                <a:cs typeface="Orbitron"/>
                <a:sym typeface="Orbitron"/>
              </a:defRPr>
            </a:lvl6pPr>
            <a:lvl7pPr lvl="6" rtl="0">
              <a:lnSpc>
                <a:spcPct val="100000"/>
              </a:lnSpc>
              <a:spcBef>
                <a:spcPts val="0"/>
              </a:spcBef>
              <a:spcAft>
                <a:spcPts val="0"/>
              </a:spcAft>
              <a:buNone/>
              <a:defRPr sz="2200" b="1">
                <a:solidFill>
                  <a:schemeClr val="dk2"/>
                </a:solidFill>
                <a:latin typeface="Orbitron"/>
                <a:ea typeface="Orbitron"/>
                <a:cs typeface="Orbitron"/>
                <a:sym typeface="Orbitron"/>
              </a:defRPr>
            </a:lvl7pPr>
            <a:lvl8pPr lvl="7" rtl="0">
              <a:lnSpc>
                <a:spcPct val="100000"/>
              </a:lnSpc>
              <a:spcBef>
                <a:spcPts val="0"/>
              </a:spcBef>
              <a:spcAft>
                <a:spcPts val="0"/>
              </a:spcAft>
              <a:buNone/>
              <a:defRPr sz="2200" b="1">
                <a:solidFill>
                  <a:schemeClr val="dk2"/>
                </a:solidFill>
                <a:latin typeface="Orbitron"/>
                <a:ea typeface="Orbitron"/>
                <a:cs typeface="Orbitron"/>
                <a:sym typeface="Orbitron"/>
              </a:defRPr>
            </a:lvl8pPr>
            <a:lvl9pPr lvl="8" rtl="0">
              <a:lnSpc>
                <a:spcPct val="100000"/>
              </a:lnSpc>
              <a:spcBef>
                <a:spcPts val="0"/>
              </a:spcBef>
              <a:spcAft>
                <a:spcPts val="0"/>
              </a:spcAft>
              <a:buNone/>
              <a:defRPr sz="2200" b="1">
                <a:solidFill>
                  <a:schemeClr val="dk2"/>
                </a:solidFill>
                <a:latin typeface="Orbitron"/>
                <a:ea typeface="Orbitron"/>
                <a:cs typeface="Orbitron"/>
                <a:sym typeface="Orbitron"/>
              </a:defRPr>
            </a:lvl9pPr>
          </a:lstStyle>
          <a:p>
            <a:endParaRPr/>
          </a:p>
        </p:txBody>
      </p:sp>
      <p:sp>
        <p:nvSpPr>
          <p:cNvPr id="483" name="Google Shape;483;p16"/>
          <p:cNvSpPr txBox="1">
            <a:spLocks noGrp="1"/>
          </p:cNvSpPr>
          <p:nvPr>
            <p:ph type="subTitle" idx="2"/>
          </p:nvPr>
        </p:nvSpPr>
        <p:spPr>
          <a:xfrm>
            <a:off x="1735250" y="2107319"/>
            <a:ext cx="2579400" cy="506700"/>
          </a:xfrm>
          <a:prstGeom prst="rect">
            <a:avLst/>
          </a:prstGeom>
          <a:noFill/>
        </p:spPr>
        <p:txBody>
          <a:bodyPr spcFirstLastPara="1" wrap="square" lIns="91425" tIns="91425" rIns="91425" bIns="91425" anchor="ctr" anchorCtr="0">
            <a:noAutofit/>
          </a:bodyPr>
          <a:lstStyle>
            <a:lvl1pPr lvl="0"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484" name="Google Shape;484;p16"/>
          <p:cNvSpPr txBox="1">
            <a:spLocks noGrp="1"/>
          </p:cNvSpPr>
          <p:nvPr>
            <p:ph type="subTitle" idx="3"/>
          </p:nvPr>
        </p:nvSpPr>
        <p:spPr>
          <a:xfrm>
            <a:off x="1735250" y="3305362"/>
            <a:ext cx="2579400" cy="371400"/>
          </a:xfrm>
          <a:prstGeom prst="rect">
            <a:avLst/>
          </a:prstGeom>
          <a:noFill/>
        </p:spPr>
        <p:txBody>
          <a:bodyPr spcFirstLastPara="1" wrap="square" lIns="91425" tIns="91425" rIns="91425" bIns="91425" anchor="ctr" anchorCtr="0">
            <a:noAutofit/>
          </a:bodyPr>
          <a:lstStyle>
            <a:lvl1pPr lvl="0" rtl="0">
              <a:lnSpc>
                <a:spcPct val="100000"/>
              </a:lnSpc>
              <a:spcBef>
                <a:spcPts val="0"/>
              </a:spcBef>
              <a:spcAft>
                <a:spcPts val="0"/>
              </a:spcAft>
              <a:buNone/>
              <a:defRPr sz="2200" b="1">
                <a:solidFill>
                  <a:schemeClr val="dk2"/>
                </a:solidFill>
                <a:latin typeface="Orbitron"/>
                <a:ea typeface="Orbitron"/>
                <a:cs typeface="Orbitron"/>
                <a:sym typeface="Orbitron"/>
              </a:defRPr>
            </a:lvl1pPr>
            <a:lvl2pPr lvl="1" rtl="0">
              <a:lnSpc>
                <a:spcPct val="100000"/>
              </a:lnSpc>
              <a:spcBef>
                <a:spcPts val="0"/>
              </a:spcBef>
              <a:spcAft>
                <a:spcPts val="0"/>
              </a:spcAft>
              <a:buNone/>
              <a:defRPr sz="2200" b="1">
                <a:solidFill>
                  <a:schemeClr val="dk2"/>
                </a:solidFill>
                <a:latin typeface="Orbitron"/>
                <a:ea typeface="Orbitron"/>
                <a:cs typeface="Orbitron"/>
                <a:sym typeface="Orbitron"/>
              </a:defRPr>
            </a:lvl2pPr>
            <a:lvl3pPr lvl="2" rtl="0">
              <a:lnSpc>
                <a:spcPct val="100000"/>
              </a:lnSpc>
              <a:spcBef>
                <a:spcPts val="0"/>
              </a:spcBef>
              <a:spcAft>
                <a:spcPts val="0"/>
              </a:spcAft>
              <a:buNone/>
              <a:defRPr sz="2200" b="1">
                <a:solidFill>
                  <a:schemeClr val="dk2"/>
                </a:solidFill>
                <a:latin typeface="Orbitron"/>
                <a:ea typeface="Orbitron"/>
                <a:cs typeface="Orbitron"/>
                <a:sym typeface="Orbitron"/>
              </a:defRPr>
            </a:lvl3pPr>
            <a:lvl4pPr lvl="3" rtl="0">
              <a:lnSpc>
                <a:spcPct val="100000"/>
              </a:lnSpc>
              <a:spcBef>
                <a:spcPts val="0"/>
              </a:spcBef>
              <a:spcAft>
                <a:spcPts val="0"/>
              </a:spcAft>
              <a:buNone/>
              <a:defRPr sz="2200" b="1">
                <a:solidFill>
                  <a:schemeClr val="dk2"/>
                </a:solidFill>
                <a:latin typeface="Orbitron"/>
                <a:ea typeface="Orbitron"/>
                <a:cs typeface="Orbitron"/>
                <a:sym typeface="Orbitron"/>
              </a:defRPr>
            </a:lvl4pPr>
            <a:lvl5pPr lvl="4" rtl="0">
              <a:lnSpc>
                <a:spcPct val="100000"/>
              </a:lnSpc>
              <a:spcBef>
                <a:spcPts val="0"/>
              </a:spcBef>
              <a:spcAft>
                <a:spcPts val="0"/>
              </a:spcAft>
              <a:buNone/>
              <a:defRPr sz="2200" b="1">
                <a:solidFill>
                  <a:schemeClr val="dk2"/>
                </a:solidFill>
                <a:latin typeface="Orbitron"/>
                <a:ea typeface="Orbitron"/>
                <a:cs typeface="Orbitron"/>
                <a:sym typeface="Orbitron"/>
              </a:defRPr>
            </a:lvl5pPr>
            <a:lvl6pPr lvl="5" rtl="0">
              <a:lnSpc>
                <a:spcPct val="100000"/>
              </a:lnSpc>
              <a:spcBef>
                <a:spcPts val="0"/>
              </a:spcBef>
              <a:spcAft>
                <a:spcPts val="0"/>
              </a:spcAft>
              <a:buNone/>
              <a:defRPr sz="2200" b="1">
                <a:solidFill>
                  <a:schemeClr val="dk2"/>
                </a:solidFill>
                <a:latin typeface="Orbitron"/>
                <a:ea typeface="Orbitron"/>
                <a:cs typeface="Orbitron"/>
                <a:sym typeface="Orbitron"/>
              </a:defRPr>
            </a:lvl6pPr>
            <a:lvl7pPr lvl="6" rtl="0">
              <a:lnSpc>
                <a:spcPct val="100000"/>
              </a:lnSpc>
              <a:spcBef>
                <a:spcPts val="0"/>
              </a:spcBef>
              <a:spcAft>
                <a:spcPts val="0"/>
              </a:spcAft>
              <a:buNone/>
              <a:defRPr sz="2200" b="1">
                <a:solidFill>
                  <a:schemeClr val="dk2"/>
                </a:solidFill>
                <a:latin typeface="Orbitron"/>
                <a:ea typeface="Orbitron"/>
                <a:cs typeface="Orbitron"/>
                <a:sym typeface="Orbitron"/>
              </a:defRPr>
            </a:lvl7pPr>
            <a:lvl8pPr lvl="7" rtl="0">
              <a:lnSpc>
                <a:spcPct val="100000"/>
              </a:lnSpc>
              <a:spcBef>
                <a:spcPts val="0"/>
              </a:spcBef>
              <a:spcAft>
                <a:spcPts val="0"/>
              </a:spcAft>
              <a:buNone/>
              <a:defRPr sz="2200" b="1">
                <a:solidFill>
                  <a:schemeClr val="dk2"/>
                </a:solidFill>
                <a:latin typeface="Orbitron"/>
                <a:ea typeface="Orbitron"/>
                <a:cs typeface="Orbitron"/>
                <a:sym typeface="Orbitron"/>
              </a:defRPr>
            </a:lvl8pPr>
            <a:lvl9pPr lvl="8" rtl="0">
              <a:lnSpc>
                <a:spcPct val="100000"/>
              </a:lnSpc>
              <a:spcBef>
                <a:spcPts val="0"/>
              </a:spcBef>
              <a:spcAft>
                <a:spcPts val="0"/>
              </a:spcAft>
              <a:buNone/>
              <a:defRPr sz="2200" b="1">
                <a:solidFill>
                  <a:schemeClr val="dk2"/>
                </a:solidFill>
                <a:latin typeface="Orbitron"/>
                <a:ea typeface="Orbitron"/>
                <a:cs typeface="Orbitron"/>
                <a:sym typeface="Orbitron"/>
              </a:defRPr>
            </a:lvl9pPr>
          </a:lstStyle>
          <a:p>
            <a:endParaRPr/>
          </a:p>
        </p:txBody>
      </p:sp>
      <p:sp>
        <p:nvSpPr>
          <p:cNvPr id="485" name="Google Shape;485;p16"/>
          <p:cNvSpPr txBox="1">
            <a:spLocks noGrp="1"/>
          </p:cNvSpPr>
          <p:nvPr>
            <p:ph type="subTitle" idx="4"/>
          </p:nvPr>
        </p:nvSpPr>
        <p:spPr>
          <a:xfrm>
            <a:off x="1735250" y="3685840"/>
            <a:ext cx="2579400" cy="506700"/>
          </a:xfrm>
          <a:prstGeom prst="rect">
            <a:avLst/>
          </a:prstGeom>
          <a:noFill/>
        </p:spPr>
        <p:txBody>
          <a:bodyPr spcFirstLastPara="1" wrap="square" lIns="91425" tIns="91425" rIns="91425" bIns="91425" anchor="ctr" anchorCtr="0">
            <a:noAutofit/>
          </a:bodyPr>
          <a:lstStyle>
            <a:lvl1pPr lvl="0"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486" name="Google Shape;486;p16"/>
          <p:cNvSpPr txBox="1">
            <a:spLocks noGrp="1"/>
          </p:cNvSpPr>
          <p:nvPr>
            <p:ph type="subTitle" idx="5"/>
          </p:nvPr>
        </p:nvSpPr>
        <p:spPr>
          <a:xfrm>
            <a:off x="5741400" y="1726841"/>
            <a:ext cx="2579400" cy="371400"/>
          </a:xfrm>
          <a:prstGeom prst="rect">
            <a:avLst/>
          </a:prstGeom>
          <a:noFill/>
        </p:spPr>
        <p:txBody>
          <a:bodyPr spcFirstLastPara="1" wrap="square" lIns="91425" tIns="91425" rIns="91425" bIns="91425" anchor="ctr" anchorCtr="0">
            <a:noAutofit/>
          </a:bodyPr>
          <a:lstStyle>
            <a:lvl1pPr lvl="0" rtl="0">
              <a:lnSpc>
                <a:spcPct val="100000"/>
              </a:lnSpc>
              <a:spcBef>
                <a:spcPts val="0"/>
              </a:spcBef>
              <a:spcAft>
                <a:spcPts val="0"/>
              </a:spcAft>
              <a:buNone/>
              <a:defRPr sz="2200" b="1">
                <a:solidFill>
                  <a:schemeClr val="dk2"/>
                </a:solidFill>
                <a:latin typeface="Orbitron"/>
                <a:ea typeface="Orbitron"/>
                <a:cs typeface="Orbitron"/>
                <a:sym typeface="Orbitron"/>
              </a:defRPr>
            </a:lvl1pPr>
            <a:lvl2pPr lvl="1" rtl="0">
              <a:lnSpc>
                <a:spcPct val="100000"/>
              </a:lnSpc>
              <a:spcBef>
                <a:spcPts val="0"/>
              </a:spcBef>
              <a:spcAft>
                <a:spcPts val="0"/>
              </a:spcAft>
              <a:buNone/>
              <a:defRPr sz="2200" b="1">
                <a:solidFill>
                  <a:schemeClr val="dk2"/>
                </a:solidFill>
                <a:latin typeface="Orbitron"/>
                <a:ea typeface="Orbitron"/>
                <a:cs typeface="Orbitron"/>
                <a:sym typeface="Orbitron"/>
              </a:defRPr>
            </a:lvl2pPr>
            <a:lvl3pPr lvl="2" rtl="0">
              <a:lnSpc>
                <a:spcPct val="100000"/>
              </a:lnSpc>
              <a:spcBef>
                <a:spcPts val="0"/>
              </a:spcBef>
              <a:spcAft>
                <a:spcPts val="0"/>
              </a:spcAft>
              <a:buNone/>
              <a:defRPr sz="2200" b="1">
                <a:solidFill>
                  <a:schemeClr val="dk2"/>
                </a:solidFill>
                <a:latin typeface="Orbitron"/>
                <a:ea typeface="Orbitron"/>
                <a:cs typeface="Orbitron"/>
                <a:sym typeface="Orbitron"/>
              </a:defRPr>
            </a:lvl3pPr>
            <a:lvl4pPr lvl="3" rtl="0">
              <a:lnSpc>
                <a:spcPct val="100000"/>
              </a:lnSpc>
              <a:spcBef>
                <a:spcPts val="0"/>
              </a:spcBef>
              <a:spcAft>
                <a:spcPts val="0"/>
              </a:spcAft>
              <a:buNone/>
              <a:defRPr sz="2200" b="1">
                <a:solidFill>
                  <a:schemeClr val="dk2"/>
                </a:solidFill>
                <a:latin typeface="Orbitron"/>
                <a:ea typeface="Orbitron"/>
                <a:cs typeface="Orbitron"/>
                <a:sym typeface="Orbitron"/>
              </a:defRPr>
            </a:lvl4pPr>
            <a:lvl5pPr lvl="4" rtl="0">
              <a:lnSpc>
                <a:spcPct val="100000"/>
              </a:lnSpc>
              <a:spcBef>
                <a:spcPts val="0"/>
              </a:spcBef>
              <a:spcAft>
                <a:spcPts val="0"/>
              </a:spcAft>
              <a:buNone/>
              <a:defRPr sz="2200" b="1">
                <a:solidFill>
                  <a:schemeClr val="dk2"/>
                </a:solidFill>
                <a:latin typeface="Orbitron"/>
                <a:ea typeface="Orbitron"/>
                <a:cs typeface="Orbitron"/>
                <a:sym typeface="Orbitron"/>
              </a:defRPr>
            </a:lvl5pPr>
            <a:lvl6pPr lvl="5" rtl="0">
              <a:lnSpc>
                <a:spcPct val="100000"/>
              </a:lnSpc>
              <a:spcBef>
                <a:spcPts val="0"/>
              </a:spcBef>
              <a:spcAft>
                <a:spcPts val="0"/>
              </a:spcAft>
              <a:buNone/>
              <a:defRPr sz="2200" b="1">
                <a:solidFill>
                  <a:schemeClr val="dk2"/>
                </a:solidFill>
                <a:latin typeface="Orbitron"/>
                <a:ea typeface="Orbitron"/>
                <a:cs typeface="Orbitron"/>
                <a:sym typeface="Orbitron"/>
              </a:defRPr>
            </a:lvl6pPr>
            <a:lvl7pPr lvl="6" rtl="0">
              <a:lnSpc>
                <a:spcPct val="100000"/>
              </a:lnSpc>
              <a:spcBef>
                <a:spcPts val="0"/>
              </a:spcBef>
              <a:spcAft>
                <a:spcPts val="0"/>
              </a:spcAft>
              <a:buNone/>
              <a:defRPr sz="2200" b="1">
                <a:solidFill>
                  <a:schemeClr val="dk2"/>
                </a:solidFill>
                <a:latin typeface="Orbitron"/>
                <a:ea typeface="Orbitron"/>
                <a:cs typeface="Orbitron"/>
                <a:sym typeface="Orbitron"/>
              </a:defRPr>
            </a:lvl7pPr>
            <a:lvl8pPr lvl="7" rtl="0">
              <a:lnSpc>
                <a:spcPct val="100000"/>
              </a:lnSpc>
              <a:spcBef>
                <a:spcPts val="0"/>
              </a:spcBef>
              <a:spcAft>
                <a:spcPts val="0"/>
              </a:spcAft>
              <a:buNone/>
              <a:defRPr sz="2200" b="1">
                <a:solidFill>
                  <a:schemeClr val="dk2"/>
                </a:solidFill>
                <a:latin typeface="Orbitron"/>
                <a:ea typeface="Orbitron"/>
                <a:cs typeface="Orbitron"/>
                <a:sym typeface="Orbitron"/>
              </a:defRPr>
            </a:lvl8pPr>
            <a:lvl9pPr lvl="8" rtl="0">
              <a:lnSpc>
                <a:spcPct val="100000"/>
              </a:lnSpc>
              <a:spcBef>
                <a:spcPts val="0"/>
              </a:spcBef>
              <a:spcAft>
                <a:spcPts val="0"/>
              </a:spcAft>
              <a:buNone/>
              <a:defRPr sz="2200" b="1">
                <a:solidFill>
                  <a:schemeClr val="dk2"/>
                </a:solidFill>
                <a:latin typeface="Orbitron"/>
                <a:ea typeface="Orbitron"/>
                <a:cs typeface="Orbitron"/>
                <a:sym typeface="Orbitron"/>
              </a:defRPr>
            </a:lvl9pPr>
          </a:lstStyle>
          <a:p>
            <a:endParaRPr/>
          </a:p>
        </p:txBody>
      </p:sp>
      <p:sp>
        <p:nvSpPr>
          <p:cNvPr id="487" name="Google Shape;487;p16"/>
          <p:cNvSpPr txBox="1">
            <a:spLocks noGrp="1"/>
          </p:cNvSpPr>
          <p:nvPr>
            <p:ph type="subTitle" idx="6"/>
          </p:nvPr>
        </p:nvSpPr>
        <p:spPr>
          <a:xfrm>
            <a:off x="5741400" y="2107319"/>
            <a:ext cx="2579400" cy="506700"/>
          </a:xfrm>
          <a:prstGeom prst="rect">
            <a:avLst/>
          </a:prstGeom>
          <a:noFill/>
        </p:spPr>
        <p:txBody>
          <a:bodyPr spcFirstLastPara="1" wrap="square" lIns="91425" tIns="91425" rIns="91425" bIns="91425" anchor="ctr" anchorCtr="0">
            <a:noAutofit/>
          </a:bodyPr>
          <a:lstStyle>
            <a:lvl1pPr lvl="0"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488" name="Google Shape;488;p16"/>
          <p:cNvSpPr txBox="1">
            <a:spLocks noGrp="1"/>
          </p:cNvSpPr>
          <p:nvPr>
            <p:ph type="subTitle" idx="7"/>
          </p:nvPr>
        </p:nvSpPr>
        <p:spPr>
          <a:xfrm>
            <a:off x="5741400" y="3305362"/>
            <a:ext cx="2579400" cy="371400"/>
          </a:xfrm>
          <a:prstGeom prst="rect">
            <a:avLst/>
          </a:prstGeom>
          <a:noFill/>
        </p:spPr>
        <p:txBody>
          <a:bodyPr spcFirstLastPara="1" wrap="square" lIns="91425" tIns="91425" rIns="91425" bIns="91425" anchor="ctr" anchorCtr="0">
            <a:noAutofit/>
          </a:bodyPr>
          <a:lstStyle>
            <a:lvl1pPr lvl="0" rtl="0">
              <a:lnSpc>
                <a:spcPct val="100000"/>
              </a:lnSpc>
              <a:spcBef>
                <a:spcPts val="0"/>
              </a:spcBef>
              <a:spcAft>
                <a:spcPts val="0"/>
              </a:spcAft>
              <a:buNone/>
              <a:defRPr sz="2200" b="1">
                <a:solidFill>
                  <a:schemeClr val="dk2"/>
                </a:solidFill>
                <a:latin typeface="Orbitron"/>
                <a:ea typeface="Orbitron"/>
                <a:cs typeface="Orbitron"/>
                <a:sym typeface="Orbitron"/>
              </a:defRPr>
            </a:lvl1pPr>
            <a:lvl2pPr lvl="1" rtl="0">
              <a:lnSpc>
                <a:spcPct val="100000"/>
              </a:lnSpc>
              <a:spcBef>
                <a:spcPts val="0"/>
              </a:spcBef>
              <a:spcAft>
                <a:spcPts val="0"/>
              </a:spcAft>
              <a:buNone/>
              <a:defRPr sz="2200" b="1">
                <a:solidFill>
                  <a:schemeClr val="dk2"/>
                </a:solidFill>
                <a:latin typeface="Orbitron"/>
                <a:ea typeface="Orbitron"/>
                <a:cs typeface="Orbitron"/>
                <a:sym typeface="Orbitron"/>
              </a:defRPr>
            </a:lvl2pPr>
            <a:lvl3pPr lvl="2" rtl="0">
              <a:lnSpc>
                <a:spcPct val="100000"/>
              </a:lnSpc>
              <a:spcBef>
                <a:spcPts val="0"/>
              </a:spcBef>
              <a:spcAft>
                <a:spcPts val="0"/>
              </a:spcAft>
              <a:buNone/>
              <a:defRPr sz="2200" b="1">
                <a:solidFill>
                  <a:schemeClr val="dk2"/>
                </a:solidFill>
                <a:latin typeface="Orbitron"/>
                <a:ea typeface="Orbitron"/>
                <a:cs typeface="Orbitron"/>
                <a:sym typeface="Orbitron"/>
              </a:defRPr>
            </a:lvl3pPr>
            <a:lvl4pPr lvl="3" rtl="0">
              <a:lnSpc>
                <a:spcPct val="100000"/>
              </a:lnSpc>
              <a:spcBef>
                <a:spcPts val="0"/>
              </a:spcBef>
              <a:spcAft>
                <a:spcPts val="0"/>
              </a:spcAft>
              <a:buNone/>
              <a:defRPr sz="2200" b="1">
                <a:solidFill>
                  <a:schemeClr val="dk2"/>
                </a:solidFill>
                <a:latin typeface="Orbitron"/>
                <a:ea typeface="Orbitron"/>
                <a:cs typeface="Orbitron"/>
                <a:sym typeface="Orbitron"/>
              </a:defRPr>
            </a:lvl4pPr>
            <a:lvl5pPr lvl="4" rtl="0">
              <a:lnSpc>
                <a:spcPct val="100000"/>
              </a:lnSpc>
              <a:spcBef>
                <a:spcPts val="0"/>
              </a:spcBef>
              <a:spcAft>
                <a:spcPts val="0"/>
              </a:spcAft>
              <a:buNone/>
              <a:defRPr sz="2200" b="1">
                <a:solidFill>
                  <a:schemeClr val="dk2"/>
                </a:solidFill>
                <a:latin typeface="Orbitron"/>
                <a:ea typeface="Orbitron"/>
                <a:cs typeface="Orbitron"/>
                <a:sym typeface="Orbitron"/>
              </a:defRPr>
            </a:lvl5pPr>
            <a:lvl6pPr lvl="5" rtl="0">
              <a:lnSpc>
                <a:spcPct val="100000"/>
              </a:lnSpc>
              <a:spcBef>
                <a:spcPts val="0"/>
              </a:spcBef>
              <a:spcAft>
                <a:spcPts val="0"/>
              </a:spcAft>
              <a:buNone/>
              <a:defRPr sz="2200" b="1">
                <a:solidFill>
                  <a:schemeClr val="dk2"/>
                </a:solidFill>
                <a:latin typeface="Orbitron"/>
                <a:ea typeface="Orbitron"/>
                <a:cs typeface="Orbitron"/>
                <a:sym typeface="Orbitron"/>
              </a:defRPr>
            </a:lvl6pPr>
            <a:lvl7pPr lvl="6" rtl="0">
              <a:lnSpc>
                <a:spcPct val="100000"/>
              </a:lnSpc>
              <a:spcBef>
                <a:spcPts val="0"/>
              </a:spcBef>
              <a:spcAft>
                <a:spcPts val="0"/>
              </a:spcAft>
              <a:buNone/>
              <a:defRPr sz="2200" b="1">
                <a:solidFill>
                  <a:schemeClr val="dk2"/>
                </a:solidFill>
                <a:latin typeface="Orbitron"/>
                <a:ea typeface="Orbitron"/>
                <a:cs typeface="Orbitron"/>
                <a:sym typeface="Orbitron"/>
              </a:defRPr>
            </a:lvl7pPr>
            <a:lvl8pPr lvl="7" rtl="0">
              <a:lnSpc>
                <a:spcPct val="100000"/>
              </a:lnSpc>
              <a:spcBef>
                <a:spcPts val="0"/>
              </a:spcBef>
              <a:spcAft>
                <a:spcPts val="0"/>
              </a:spcAft>
              <a:buNone/>
              <a:defRPr sz="2200" b="1">
                <a:solidFill>
                  <a:schemeClr val="dk2"/>
                </a:solidFill>
                <a:latin typeface="Orbitron"/>
                <a:ea typeface="Orbitron"/>
                <a:cs typeface="Orbitron"/>
                <a:sym typeface="Orbitron"/>
              </a:defRPr>
            </a:lvl8pPr>
            <a:lvl9pPr lvl="8" rtl="0">
              <a:lnSpc>
                <a:spcPct val="100000"/>
              </a:lnSpc>
              <a:spcBef>
                <a:spcPts val="0"/>
              </a:spcBef>
              <a:spcAft>
                <a:spcPts val="0"/>
              </a:spcAft>
              <a:buNone/>
              <a:defRPr sz="2200" b="1">
                <a:solidFill>
                  <a:schemeClr val="dk2"/>
                </a:solidFill>
                <a:latin typeface="Orbitron"/>
                <a:ea typeface="Orbitron"/>
                <a:cs typeface="Orbitron"/>
                <a:sym typeface="Orbitron"/>
              </a:defRPr>
            </a:lvl9pPr>
          </a:lstStyle>
          <a:p>
            <a:endParaRPr/>
          </a:p>
        </p:txBody>
      </p:sp>
      <p:sp>
        <p:nvSpPr>
          <p:cNvPr id="489" name="Google Shape;489;p16"/>
          <p:cNvSpPr txBox="1">
            <a:spLocks noGrp="1"/>
          </p:cNvSpPr>
          <p:nvPr>
            <p:ph type="subTitle" idx="8"/>
          </p:nvPr>
        </p:nvSpPr>
        <p:spPr>
          <a:xfrm>
            <a:off x="5741400" y="3685840"/>
            <a:ext cx="2579400" cy="506700"/>
          </a:xfrm>
          <a:prstGeom prst="rect">
            <a:avLst/>
          </a:prstGeom>
          <a:noFill/>
        </p:spPr>
        <p:txBody>
          <a:bodyPr spcFirstLastPara="1" wrap="square" lIns="91425" tIns="91425" rIns="91425" bIns="91425" anchor="ctr" anchorCtr="0">
            <a:noAutofit/>
          </a:bodyPr>
          <a:lstStyle>
            <a:lvl1pPr lvl="0"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Tree>
  </p:cSld>
  <p:clrMapOvr>
    <a:masterClrMapping/>
  </p:clrMapOvr>
  <mc:AlternateContent xmlns:mc="http://schemas.openxmlformats.org/markup-compatibility/2006" xmlns:p15="http://schemas.microsoft.com/office/powerpoint/2012/main">
    <mc:Choice Requires="p15">
      <p:transition spd="slow">
        <p15:prstTrans prst="pageCurlDouble"/>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six columns">
  <p:cSld name="CUSTOM_4_1">
    <p:spTree>
      <p:nvGrpSpPr>
        <p:cNvPr id="1" name="Shape 490"/>
        <p:cNvGrpSpPr/>
        <p:nvPr/>
      </p:nvGrpSpPr>
      <p:grpSpPr>
        <a:xfrm>
          <a:off x="0" y="0"/>
          <a:ext cx="0" cy="0"/>
          <a:chOff x="0" y="0"/>
          <a:chExt cx="0" cy="0"/>
        </a:xfrm>
      </p:grpSpPr>
      <p:sp>
        <p:nvSpPr>
          <p:cNvPr id="491" name="Google Shape;491;p17"/>
          <p:cNvSpPr txBox="1">
            <a:spLocks noGrp="1"/>
          </p:cNvSpPr>
          <p:nvPr>
            <p:ph type="subTitle" idx="1"/>
          </p:nvPr>
        </p:nvSpPr>
        <p:spPr>
          <a:xfrm>
            <a:off x="885175" y="3574317"/>
            <a:ext cx="2070900" cy="371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200" b="1">
                <a:solidFill>
                  <a:schemeClr val="dk2"/>
                </a:solidFill>
                <a:latin typeface="Orbitron"/>
                <a:ea typeface="Orbitron"/>
                <a:cs typeface="Orbitron"/>
                <a:sym typeface="Orbitron"/>
              </a:defRPr>
            </a:lvl1pPr>
            <a:lvl2pPr lvl="1" rtl="0">
              <a:lnSpc>
                <a:spcPct val="100000"/>
              </a:lnSpc>
              <a:spcBef>
                <a:spcPts val="0"/>
              </a:spcBef>
              <a:spcAft>
                <a:spcPts val="0"/>
              </a:spcAft>
              <a:buNone/>
              <a:defRPr sz="2200" b="1">
                <a:solidFill>
                  <a:schemeClr val="dk2"/>
                </a:solidFill>
                <a:latin typeface="Orbitron"/>
                <a:ea typeface="Orbitron"/>
                <a:cs typeface="Orbitron"/>
                <a:sym typeface="Orbitron"/>
              </a:defRPr>
            </a:lvl2pPr>
            <a:lvl3pPr lvl="2" rtl="0">
              <a:lnSpc>
                <a:spcPct val="100000"/>
              </a:lnSpc>
              <a:spcBef>
                <a:spcPts val="0"/>
              </a:spcBef>
              <a:spcAft>
                <a:spcPts val="0"/>
              </a:spcAft>
              <a:buNone/>
              <a:defRPr sz="2200" b="1">
                <a:solidFill>
                  <a:schemeClr val="dk2"/>
                </a:solidFill>
                <a:latin typeface="Orbitron"/>
                <a:ea typeface="Orbitron"/>
                <a:cs typeface="Orbitron"/>
                <a:sym typeface="Orbitron"/>
              </a:defRPr>
            </a:lvl3pPr>
            <a:lvl4pPr lvl="3" rtl="0">
              <a:lnSpc>
                <a:spcPct val="100000"/>
              </a:lnSpc>
              <a:spcBef>
                <a:spcPts val="0"/>
              </a:spcBef>
              <a:spcAft>
                <a:spcPts val="0"/>
              </a:spcAft>
              <a:buNone/>
              <a:defRPr sz="2200" b="1">
                <a:solidFill>
                  <a:schemeClr val="dk2"/>
                </a:solidFill>
                <a:latin typeface="Orbitron"/>
                <a:ea typeface="Orbitron"/>
                <a:cs typeface="Orbitron"/>
                <a:sym typeface="Orbitron"/>
              </a:defRPr>
            </a:lvl4pPr>
            <a:lvl5pPr lvl="4" rtl="0">
              <a:lnSpc>
                <a:spcPct val="100000"/>
              </a:lnSpc>
              <a:spcBef>
                <a:spcPts val="0"/>
              </a:spcBef>
              <a:spcAft>
                <a:spcPts val="0"/>
              </a:spcAft>
              <a:buNone/>
              <a:defRPr sz="2200" b="1">
                <a:solidFill>
                  <a:schemeClr val="dk2"/>
                </a:solidFill>
                <a:latin typeface="Orbitron"/>
                <a:ea typeface="Orbitron"/>
                <a:cs typeface="Orbitron"/>
                <a:sym typeface="Orbitron"/>
              </a:defRPr>
            </a:lvl5pPr>
            <a:lvl6pPr lvl="5" rtl="0">
              <a:lnSpc>
                <a:spcPct val="100000"/>
              </a:lnSpc>
              <a:spcBef>
                <a:spcPts val="0"/>
              </a:spcBef>
              <a:spcAft>
                <a:spcPts val="0"/>
              </a:spcAft>
              <a:buNone/>
              <a:defRPr sz="2200" b="1">
                <a:solidFill>
                  <a:schemeClr val="dk2"/>
                </a:solidFill>
                <a:latin typeface="Orbitron"/>
                <a:ea typeface="Orbitron"/>
                <a:cs typeface="Orbitron"/>
                <a:sym typeface="Orbitron"/>
              </a:defRPr>
            </a:lvl6pPr>
            <a:lvl7pPr lvl="6" rtl="0">
              <a:lnSpc>
                <a:spcPct val="100000"/>
              </a:lnSpc>
              <a:spcBef>
                <a:spcPts val="0"/>
              </a:spcBef>
              <a:spcAft>
                <a:spcPts val="0"/>
              </a:spcAft>
              <a:buNone/>
              <a:defRPr sz="2200" b="1">
                <a:solidFill>
                  <a:schemeClr val="dk2"/>
                </a:solidFill>
                <a:latin typeface="Orbitron"/>
                <a:ea typeface="Orbitron"/>
                <a:cs typeface="Orbitron"/>
                <a:sym typeface="Orbitron"/>
              </a:defRPr>
            </a:lvl7pPr>
            <a:lvl8pPr lvl="7" rtl="0">
              <a:lnSpc>
                <a:spcPct val="100000"/>
              </a:lnSpc>
              <a:spcBef>
                <a:spcPts val="0"/>
              </a:spcBef>
              <a:spcAft>
                <a:spcPts val="0"/>
              </a:spcAft>
              <a:buNone/>
              <a:defRPr sz="2200" b="1">
                <a:solidFill>
                  <a:schemeClr val="dk2"/>
                </a:solidFill>
                <a:latin typeface="Orbitron"/>
                <a:ea typeface="Orbitron"/>
                <a:cs typeface="Orbitron"/>
                <a:sym typeface="Orbitron"/>
              </a:defRPr>
            </a:lvl8pPr>
            <a:lvl9pPr lvl="8" rtl="0">
              <a:lnSpc>
                <a:spcPct val="100000"/>
              </a:lnSpc>
              <a:spcBef>
                <a:spcPts val="0"/>
              </a:spcBef>
              <a:spcAft>
                <a:spcPts val="0"/>
              </a:spcAft>
              <a:buNone/>
              <a:defRPr sz="2200" b="1">
                <a:solidFill>
                  <a:schemeClr val="dk2"/>
                </a:solidFill>
                <a:latin typeface="Orbitron"/>
                <a:ea typeface="Orbitron"/>
                <a:cs typeface="Orbitron"/>
                <a:sym typeface="Orbitron"/>
              </a:defRPr>
            </a:lvl9pPr>
          </a:lstStyle>
          <a:p>
            <a:endParaRPr/>
          </a:p>
        </p:txBody>
      </p:sp>
      <p:sp>
        <p:nvSpPr>
          <p:cNvPr id="492" name="Google Shape;492;p17"/>
          <p:cNvSpPr txBox="1">
            <a:spLocks noGrp="1"/>
          </p:cNvSpPr>
          <p:nvPr>
            <p:ph type="subTitle" idx="2"/>
          </p:nvPr>
        </p:nvSpPr>
        <p:spPr>
          <a:xfrm>
            <a:off x="885175" y="3974562"/>
            <a:ext cx="2070900" cy="592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493" name="Google Shape;493;p17"/>
          <p:cNvSpPr txBox="1">
            <a:spLocks noGrp="1"/>
          </p:cNvSpPr>
          <p:nvPr>
            <p:ph type="subTitle" idx="3"/>
          </p:nvPr>
        </p:nvSpPr>
        <p:spPr>
          <a:xfrm>
            <a:off x="3536543" y="3574317"/>
            <a:ext cx="2070900" cy="371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200" b="1">
                <a:solidFill>
                  <a:schemeClr val="dk2"/>
                </a:solidFill>
                <a:latin typeface="Orbitron"/>
                <a:ea typeface="Orbitron"/>
                <a:cs typeface="Orbitron"/>
                <a:sym typeface="Orbitron"/>
              </a:defRPr>
            </a:lvl1pPr>
            <a:lvl2pPr lvl="1" rtl="0">
              <a:lnSpc>
                <a:spcPct val="100000"/>
              </a:lnSpc>
              <a:spcBef>
                <a:spcPts val="0"/>
              </a:spcBef>
              <a:spcAft>
                <a:spcPts val="0"/>
              </a:spcAft>
              <a:buNone/>
              <a:defRPr sz="2200" b="1">
                <a:solidFill>
                  <a:schemeClr val="dk2"/>
                </a:solidFill>
                <a:latin typeface="Orbitron"/>
                <a:ea typeface="Orbitron"/>
                <a:cs typeface="Orbitron"/>
                <a:sym typeface="Orbitron"/>
              </a:defRPr>
            </a:lvl2pPr>
            <a:lvl3pPr lvl="2" rtl="0">
              <a:lnSpc>
                <a:spcPct val="100000"/>
              </a:lnSpc>
              <a:spcBef>
                <a:spcPts val="0"/>
              </a:spcBef>
              <a:spcAft>
                <a:spcPts val="0"/>
              </a:spcAft>
              <a:buNone/>
              <a:defRPr sz="2200" b="1">
                <a:solidFill>
                  <a:schemeClr val="dk2"/>
                </a:solidFill>
                <a:latin typeface="Orbitron"/>
                <a:ea typeface="Orbitron"/>
                <a:cs typeface="Orbitron"/>
                <a:sym typeface="Orbitron"/>
              </a:defRPr>
            </a:lvl3pPr>
            <a:lvl4pPr lvl="3" rtl="0">
              <a:lnSpc>
                <a:spcPct val="100000"/>
              </a:lnSpc>
              <a:spcBef>
                <a:spcPts val="0"/>
              </a:spcBef>
              <a:spcAft>
                <a:spcPts val="0"/>
              </a:spcAft>
              <a:buNone/>
              <a:defRPr sz="2200" b="1">
                <a:solidFill>
                  <a:schemeClr val="dk2"/>
                </a:solidFill>
                <a:latin typeface="Orbitron"/>
                <a:ea typeface="Orbitron"/>
                <a:cs typeface="Orbitron"/>
                <a:sym typeface="Orbitron"/>
              </a:defRPr>
            </a:lvl4pPr>
            <a:lvl5pPr lvl="4" rtl="0">
              <a:lnSpc>
                <a:spcPct val="100000"/>
              </a:lnSpc>
              <a:spcBef>
                <a:spcPts val="0"/>
              </a:spcBef>
              <a:spcAft>
                <a:spcPts val="0"/>
              </a:spcAft>
              <a:buNone/>
              <a:defRPr sz="2200" b="1">
                <a:solidFill>
                  <a:schemeClr val="dk2"/>
                </a:solidFill>
                <a:latin typeface="Orbitron"/>
                <a:ea typeface="Orbitron"/>
                <a:cs typeface="Orbitron"/>
                <a:sym typeface="Orbitron"/>
              </a:defRPr>
            </a:lvl5pPr>
            <a:lvl6pPr lvl="5" rtl="0">
              <a:lnSpc>
                <a:spcPct val="100000"/>
              </a:lnSpc>
              <a:spcBef>
                <a:spcPts val="0"/>
              </a:spcBef>
              <a:spcAft>
                <a:spcPts val="0"/>
              </a:spcAft>
              <a:buNone/>
              <a:defRPr sz="2200" b="1">
                <a:solidFill>
                  <a:schemeClr val="dk2"/>
                </a:solidFill>
                <a:latin typeface="Orbitron"/>
                <a:ea typeface="Orbitron"/>
                <a:cs typeface="Orbitron"/>
                <a:sym typeface="Orbitron"/>
              </a:defRPr>
            </a:lvl6pPr>
            <a:lvl7pPr lvl="6" rtl="0">
              <a:lnSpc>
                <a:spcPct val="100000"/>
              </a:lnSpc>
              <a:spcBef>
                <a:spcPts val="0"/>
              </a:spcBef>
              <a:spcAft>
                <a:spcPts val="0"/>
              </a:spcAft>
              <a:buNone/>
              <a:defRPr sz="2200" b="1">
                <a:solidFill>
                  <a:schemeClr val="dk2"/>
                </a:solidFill>
                <a:latin typeface="Orbitron"/>
                <a:ea typeface="Orbitron"/>
                <a:cs typeface="Orbitron"/>
                <a:sym typeface="Orbitron"/>
              </a:defRPr>
            </a:lvl7pPr>
            <a:lvl8pPr lvl="7" rtl="0">
              <a:lnSpc>
                <a:spcPct val="100000"/>
              </a:lnSpc>
              <a:spcBef>
                <a:spcPts val="0"/>
              </a:spcBef>
              <a:spcAft>
                <a:spcPts val="0"/>
              </a:spcAft>
              <a:buNone/>
              <a:defRPr sz="2200" b="1">
                <a:solidFill>
                  <a:schemeClr val="dk2"/>
                </a:solidFill>
                <a:latin typeface="Orbitron"/>
                <a:ea typeface="Orbitron"/>
                <a:cs typeface="Orbitron"/>
                <a:sym typeface="Orbitron"/>
              </a:defRPr>
            </a:lvl8pPr>
            <a:lvl9pPr lvl="8" rtl="0">
              <a:lnSpc>
                <a:spcPct val="100000"/>
              </a:lnSpc>
              <a:spcBef>
                <a:spcPts val="0"/>
              </a:spcBef>
              <a:spcAft>
                <a:spcPts val="0"/>
              </a:spcAft>
              <a:buNone/>
              <a:defRPr sz="2200" b="1">
                <a:solidFill>
                  <a:schemeClr val="dk2"/>
                </a:solidFill>
                <a:latin typeface="Orbitron"/>
                <a:ea typeface="Orbitron"/>
                <a:cs typeface="Orbitron"/>
                <a:sym typeface="Orbitron"/>
              </a:defRPr>
            </a:lvl9pPr>
          </a:lstStyle>
          <a:p>
            <a:endParaRPr/>
          </a:p>
        </p:txBody>
      </p:sp>
      <p:sp>
        <p:nvSpPr>
          <p:cNvPr id="494" name="Google Shape;494;p17"/>
          <p:cNvSpPr txBox="1">
            <a:spLocks noGrp="1"/>
          </p:cNvSpPr>
          <p:nvPr>
            <p:ph type="subTitle" idx="4"/>
          </p:nvPr>
        </p:nvSpPr>
        <p:spPr>
          <a:xfrm>
            <a:off x="3536557" y="3974562"/>
            <a:ext cx="2070900" cy="592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495" name="Google Shape;495;p17"/>
          <p:cNvSpPr txBox="1">
            <a:spLocks noGrp="1"/>
          </p:cNvSpPr>
          <p:nvPr>
            <p:ph type="subTitle" idx="5"/>
          </p:nvPr>
        </p:nvSpPr>
        <p:spPr>
          <a:xfrm>
            <a:off x="6187925" y="3574317"/>
            <a:ext cx="2070900" cy="371400"/>
          </a:xfrm>
          <a:prstGeom prst="rect">
            <a:avLst/>
          </a:prstGeom>
          <a:noFill/>
        </p:spPr>
        <p:txBody>
          <a:bodyPr spcFirstLastPara="1" wrap="square" lIns="91425" tIns="91425" rIns="91425" bIns="91425" anchor="ctr" anchorCtr="0">
            <a:noAutofit/>
          </a:bodyPr>
          <a:lstStyle>
            <a:lvl1pPr lvl="0" algn="ctr" rtl="0">
              <a:lnSpc>
                <a:spcPct val="100000"/>
              </a:lnSpc>
              <a:spcBef>
                <a:spcPts val="0"/>
              </a:spcBef>
              <a:spcAft>
                <a:spcPts val="0"/>
              </a:spcAft>
              <a:buNone/>
              <a:defRPr sz="2200" b="1">
                <a:solidFill>
                  <a:schemeClr val="dk2"/>
                </a:solidFill>
                <a:latin typeface="Orbitron"/>
                <a:ea typeface="Orbitron"/>
                <a:cs typeface="Orbitron"/>
                <a:sym typeface="Orbitron"/>
              </a:defRPr>
            </a:lvl1pPr>
            <a:lvl2pPr lvl="1" rtl="0">
              <a:lnSpc>
                <a:spcPct val="100000"/>
              </a:lnSpc>
              <a:spcBef>
                <a:spcPts val="0"/>
              </a:spcBef>
              <a:spcAft>
                <a:spcPts val="0"/>
              </a:spcAft>
              <a:buNone/>
              <a:defRPr sz="2200" b="1">
                <a:solidFill>
                  <a:schemeClr val="dk2"/>
                </a:solidFill>
                <a:latin typeface="Orbitron"/>
                <a:ea typeface="Orbitron"/>
                <a:cs typeface="Orbitron"/>
                <a:sym typeface="Orbitron"/>
              </a:defRPr>
            </a:lvl2pPr>
            <a:lvl3pPr lvl="2" rtl="0">
              <a:lnSpc>
                <a:spcPct val="100000"/>
              </a:lnSpc>
              <a:spcBef>
                <a:spcPts val="0"/>
              </a:spcBef>
              <a:spcAft>
                <a:spcPts val="0"/>
              </a:spcAft>
              <a:buNone/>
              <a:defRPr sz="2200" b="1">
                <a:solidFill>
                  <a:schemeClr val="dk2"/>
                </a:solidFill>
                <a:latin typeface="Orbitron"/>
                <a:ea typeface="Orbitron"/>
                <a:cs typeface="Orbitron"/>
                <a:sym typeface="Orbitron"/>
              </a:defRPr>
            </a:lvl3pPr>
            <a:lvl4pPr lvl="3" rtl="0">
              <a:lnSpc>
                <a:spcPct val="100000"/>
              </a:lnSpc>
              <a:spcBef>
                <a:spcPts val="0"/>
              </a:spcBef>
              <a:spcAft>
                <a:spcPts val="0"/>
              </a:spcAft>
              <a:buNone/>
              <a:defRPr sz="2200" b="1">
                <a:solidFill>
                  <a:schemeClr val="dk2"/>
                </a:solidFill>
                <a:latin typeface="Orbitron"/>
                <a:ea typeface="Orbitron"/>
                <a:cs typeface="Orbitron"/>
                <a:sym typeface="Orbitron"/>
              </a:defRPr>
            </a:lvl4pPr>
            <a:lvl5pPr lvl="4" rtl="0">
              <a:lnSpc>
                <a:spcPct val="100000"/>
              </a:lnSpc>
              <a:spcBef>
                <a:spcPts val="0"/>
              </a:spcBef>
              <a:spcAft>
                <a:spcPts val="0"/>
              </a:spcAft>
              <a:buNone/>
              <a:defRPr sz="2200" b="1">
                <a:solidFill>
                  <a:schemeClr val="dk2"/>
                </a:solidFill>
                <a:latin typeface="Orbitron"/>
                <a:ea typeface="Orbitron"/>
                <a:cs typeface="Orbitron"/>
                <a:sym typeface="Orbitron"/>
              </a:defRPr>
            </a:lvl5pPr>
            <a:lvl6pPr lvl="5" rtl="0">
              <a:lnSpc>
                <a:spcPct val="100000"/>
              </a:lnSpc>
              <a:spcBef>
                <a:spcPts val="0"/>
              </a:spcBef>
              <a:spcAft>
                <a:spcPts val="0"/>
              </a:spcAft>
              <a:buNone/>
              <a:defRPr sz="2200" b="1">
                <a:solidFill>
                  <a:schemeClr val="dk2"/>
                </a:solidFill>
                <a:latin typeface="Orbitron"/>
                <a:ea typeface="Orbitron"/>
                <a:cs typeface="Orbitron"/>
                <a:sym typeface="Orbitron"/>
              </a:defRPr>
            </a:lvl6pPr>
            <a:lvl7pPr lvl="6" rtl="0">
              <a:lnSpc>
                <a:spcPct val="100000"/>
              </a:lnSpc>
              <a:spcBef>
                <a:spcPts val="0"/>
              </a:spcBef>
              <a:spcAft>
                <a:spcPts val="0"/>
              </a:spcAft>
              <a:buNone/>
              <a:defRPr sz="2200" b="1">
                <a:solidFill>
                  <a:schemeClr val="dk2"/>
                </a:solidFill>
                <a:latin typeface="Orbitron"/>
                <a:ea typeface="Orbitron"/>
                <a:cs typeface="Orbitron"/>
                <a:sym typeface="Orbitron"/>
              </a:defRPr>
            </a:lvl7pPr>
            <a:lvl8pPr lvl="7" rtl="0">
              <a:lnSpc>
                <a:spcPct val="100000"/>
              </a:lnSpc>
              <a:spcBef>
                <a:spcPts val="0"/>
              </a:spcBef>
              <a:spcAft>
                <a:spcPts val="0"/>
              </a:spcAft>
              <a:buNone/>
              <a:defRPr sz="2200" b="1">
                <a:solidFill>
                  <a:schemeClr val="dk2"/>
                </a:solidFill>
                <a:latin typeface="Orbitron"/>
                <a:ea typeface="Orbitron"/>
                <a:cs typeface="Orbitron"/>
                <a:sym typeface="Orbitron"/>
              </a:defRPr>
            </a:lvl8pPr>
            <a:lvl9pPr lvl="8" rtl="0">
              <a:lnSpc>
                <a:spcPct val="100000"/>
              </a:lnSpc>
              <a:spcBef>
                <a:spcPts val="0"/>
              </a:spcBef>
              <a:spcAft>
                <a:spcPts val="0"/>
              </a:spcAft>
              <a:buNone/>
              <a:defRPr sz="2200" b="1">
                <a:solidFill>
                  <a:schemeClr val="dk2"/>
                </a:solidFill>
                <a:latin typeface="Orbitron"/>
                <a:ea typeface="Orbitron"/>
                <a:cs typeface="Orbitron"/>
                <a:sym typeface="Orbitron"/>
              </a:defRPr>
            </a:lvl9pPr>
          </a:lstStyle>
          <a:p>
            <a:endParaRPr/>
          </a:p>
        </p:txBody>
      </p:sp>
      <p:sp>
        <p:nvSpPr>
          <p:cNvPr id="496" name="Google Shape;496;p17"/>
          <p:cNvSpPr txBox="1">
            <a:spLocks noGrp="1"/>
          </p:cNvSpPr>
          <p:nvPr>
            <p:ph type="subTitle" idx="6"/>
          </p:nvPr>
        </p:nvSpPr>
        <p:spPr>
          <a:xfrm>
            <a:off x="6187925" y="3974562"/>
            <a:ext cx="2070900" cy="592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497" name="Google Shape;497;p17"/>
          <p:cNvSpPr txBox="1">
            <a:spLocks noGrp="1"/>
          </p:cNvSpPr>
          <p:nvPr>
            <p:ph type="title"/>
          </p:nvPr>
        </p:nvSpPr>
        <p:spPr>
          <a:xfrm>
            <a:off x="720000" y="387600"/>
            <a:ext cx="7704000" cy="592200"/>
          </a:xfrm>
          <a:prstGeom prst="rect">
            <a:avLst/>
          </a:prstGeom>
          <a:noFill/>
        </p:spPr>
        <p:txBody>
          <a:bodyPr spcFirstLastPara="1" wrap="square" lIns="91425" tIns="91425" rIns="91425" bIns="91425" anchor="t" anchorCtr="0">
            <a:noAutofit/>
          </a:bodyPr>
          <a:lstStyle>
            <a:lvl1pPr lvl="0" rtl="0">
              <a:spcBef>
                <a:spcPts val="0"/>
              </a:spcBef>
              <a:spcAft>
                <a:spcPts val="0"/>
              </a:spcAft>
              <a:buSzPts val="3000"/>
              <a:buFont typeface="Fredoka One"/>
              <a:buNone/>
              <a:defRPr/>
            </a:lvl1pPr>
            <a:lvl2pPr lvl="1" algn="ctr" rtl="0">
              <a:spcBef>
                <a:spcPts val="0"/>
              </a:spcBef>
              <a:spcAft>
                <a:spcPts val="0"/>
              </a:spcAft>
              <a:buSzPts val="3000"/>
              <a:buFont typeface="Fredoka One"/>
              <a:buNone/>
              <a:defRPr sz="3000">
                <a:latin typeface="Fredoka One"/>
                <a:ea typeface="Fredoka One"/>
                <a:cs typeface="Fredoka One"/>
                <a:sym typeface="Fredoka One"/>
              </a:defRPr>
            </a:lvl2pPr>
            <a:lvl3pPr lvl="2" algn="ctr" rtl="0">
              <a:spcBef>
                <a:spcPts val="0"/>
              </a:spcBef>
              <a:spcAft>
                <a:spcPts val="0"/>
              </a:spcAft>
              <a:buSzPts val="3000"/>
              <a:buFont typeface="Fredoka One"/>
              <a:buNone/>
              <a:defRPr sz="3000">
                <a:latin typeface="Fredoka One"/>
                <a:ea typeface="Fredoka One"/>
                <a:cs typeface="Fredoka One"/>
                <a:sym typeface="Fredoka One"/>
              </a:defRPr>
            </a:lvl3pPr>
            <a:lvl4pPr lvl="3" algn="ctr" rtl="0">
              <a:spcBef>
                <a:spcPts val="0"/>
              </a:spcBef>
              <a:spcAft>
                <a:spcPts val="0"/>
              </a:spcAft>
              <a:buSzPts val="3000"/>
              <a:buFont typeface="Fredoka One"/>
              <a:buNone/>
              <a:defRPr sz="3000">
                <a:latin typeface="Fredoka One"/>
                <a:ea typeface="Fredoka One"/>
                <a:cs typeface="Fredoka One"/>
                <a:sym typeface="Fredoka One"/>
              </a:defRPr>
            </a:lvl4pPr>
            <a:lvl5pPr lvl="4" algn="ctr" rtl="0">
              <a:spcBef>
                <a:spcPts val="0"/>
              </a:spcBef>
              <a:spcAft>
                <a:spcPts val="0"/>
              </a:spcAft>
              <a:buSzPts val="3000"/>
              <a:buFont typeface="Fredoka One"/>
              <a:buNone/>
              <a:defRPr sz="3000">
                <a:latin typeface="Fredoka One"/>
                <a:ea typeface="Fredoka One"/>
                <a:cs typeface="Fredoka One"/>
                <a:sym typeface="Fredoka One"/>
              </a:defRPr>
            </a:lvl5pPr>
            <a:lvl6pPr lvl="5" algn="ctr" rtl="0">
              <a:spcBef>
                <a:spcPts val="0"/>
              </a:spcBef>
              <a:spcAft>
                <a:spcPts val="0"/>
              </a:spcAft>
              <a:buSzPts val="3000"/>
              <a:buFont typeface="Fredoka One"/>
              <a:buNone/>
              <a:defRPr sz="3000">
                <a:latin typeface="Fredoka One"/>
                <a:ea typeface="Fredoka One"/>
                <a:cs typeface="Fredoka One"/>
                <a:sym typeface="Fredoka One"/>
              </a:defRPr>
            </a:lvl6pPr>
            <a:lvl7pPr lvl="6" algn="ctr" rtl="0">
              <a:spcBef>
                <a:spcPts val="0"/>
              </a:spcBef>
              <a:spcAft>
                <a:spcPts val="0"/>
              </a:spcAft>
              <a:buSzPts val="3000"/>
              <a:buFont typeface="Fredoka One"/>
              <a:buNone/>
              <a:defRPr sz="3000">
                <a:latin typeface="Fredoka One"/>
                <a:ea typeface="Fredoka One"/>
                <a:cs typeface="Fredoka One"/>
                <a:sym typeface="Fredoka One"/>
              </a:defRPr>
            </a:lvl7pPr>
            <a:lvl8pPr lvl="7" algn="ctr" rtl="0">
              <a:spcBef>
                <a:spcPts val="0"/>
              </a:spcBef>
              <a:spcAft>
                <a:spcPts val="0"/>
              </a:spcAft>
              <a:buSzPts val="3000"/>
              <a:buFont typeface="Fredoka One"/>
              <a:buNone/>
              <a:defRPr sz="3000">
                <a:latin typeface="Fredoka One"/>
                <a:ea typeface="Fredoka One"/>
                <a:cs typeface="Fredoka One"/>
                <a:sym typeface="Fredoka One"/>
              </a:defRPr>
            </a:lvl8pPr>
            <a:lvl9pPr lvl="8" algn="ctr" rtl="0">
              <a:spcBef>
                <a:spcPts val="0"/>
              </a:spcBef>
              <a:spcAft>
                <a:spcPts val="0"/>
              </a:spcAft>
              <a:buSzPts val="3000"/>
              <a:buFont typeface="Fredoka One"/>
              <a:buNone/>
              <a:defRPr sz="3000">
                <a:latin typeface="Fredoka One"/>
                <a:ea typeface="Fredoka One"/>
                <a:cs typeface="Fredoka One"/>
                <a:sym typeface="Fredoka One"/>
              </a:defRPr>
            </a:lvl9pPr>
          </a:lstStyle>
          <a:p>
            <a:endParaRPr/>
          </a:p>
        </p:txBody>
      </p:sp>
      <p:sp>
        <p:nvSpPr>
          <p:cNvPr id="498" name="Google Shape;498;p17"/>
          <p:cNvSpPr txBox="1">
            <a:spLocks noGrp="1"/>
          </p:cNvSpPr>
          <p:nvPr>
            <p:ph type="subTitle" idx="7"/>
          </p:nvPr>
        </p:nvSpPr>
        <p:spPr>
          <a:xfrm>
            <a:off x="885175" y="1849391"/>
            <a:ext cx="2070900" cy="371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200" b="1">
                <a:solidFill>
                  <a:schemeClr val="dk2"/>
                </a:solidFill>
                <a:latin typeface="Orbitron"/>
                <a:ea typeface="Orbitron"/>
                <a:cs typeface="Orbitron"/>
                <a:sym typeface="Orbitron"/>
              </a:defRPr>
            </a:lvl1pPr>
            <a:lvl2pPr lvl="1" rtl="0">
              <a:lnSpc>
                <a:spcPct val="100000"/>
              </a:lnSpc>
              <a:spcBef>
                <a:spcPts val="0"/>
              </a:spcBef>
              <a:spcAft>
                <a:spcPts val="0"/>
              </a:spcAft>
              <a:buNone/>
              <a:defRPr sz="2200" b="1">
                <a:solidFill>
                  <a:schemeClr val="dk2"/>
                </a:solidFill>
                <a:latin typeface="Orbitron"/>
                <a:ea typeface="Orbitron"/>
                <a:cs typeface="Orbitron"/>
                <a:sym typeface="Orbitron"/>
              </a:defRPr>
            </a:lvl2pPr>
            <a:lvl3pPr lvl="2" rtl="0">
              <a:lnSpc>
                <a:spcPct val="100000"/>
              </a:lnSpc>
              <a:spcBef>
                <a:spcPts val="0"/>
              </a:spcBef>
              <a:spcAft>
                <a:spcPts val="0"/>
              </a:spcAft>
              <a:buNone/>
              <a:defRPr sz="2200" b="1">
                <a:solidFill>
                  <a:schemeClr val="dk2"/>
                </a:solidFill>
                <a:latin typeface="Orbitron"/>
                <a:ea typeface="Orbitron"/>
                <a:cs typeface="Orbitron"/>
                <a:sym typeface="Orbitron"/>
              </a:defRPr>
            </a:lvl3pPr>
            <a:lvl4pPr lvl="3" rtl="0">
              <a:lnSpc>
                <a:spcPct val="100000"/>
              </a:lnSpc>
              <a:spcBef>
                <a:spcPts val="0"/>
              </a:spcBef>
              <a:spcAft>
                <a:spcPts val="0"/>
              </a:spcAft>
              <a:buNone/>
              <a:defRPr sz="2200" b="1">
                <a:solidFill>
                  <a:schemeClr val="dk2"/>
                </a:solidFill>
                <a:latin typeface="Orbitron"/>
                <a:ea typeface="Orbitron"/>
                <a:cs typeface="Orbitron"/>
                <a:sym typeface="Orbitron"/>
              </a:defRPr>
            </a:lvl4pPr>
            <a:lvl5pPr lvl="4" rtl="0">
              <a:lnSpc>
                <a:spcPct val="100000"/>
              </a:lnSpc>
              <a:spcBef>
                <a:spcPts val="0"/>
              </a:spcBef>
              <a:spcAft>
                <a:spcPts val="0"/>
              </a:spcAft>
              <a:buNone/>
              <a:defRPr sz="2200" b="1">
                <a:solidFill>
                  <a:schemeClr val="dk2"/>
                </a:solidFill>
                <a:latin typeface="Orbitron"/>
                <a:ea typeface="Orbitron"/>
                <a:cs typeface="Orbitron"/>
                <a:sym typeface="Orbitron"/>
              </a:defRPr>
            </a:lvl5pPr>
            <a:lvl6pPr lvl="5" rtl="0">
              <a:lnSpc>
                <a:spcPct val="100000"/>
              </a:lnSpc>
              <a:spcBef>
                <a:spcPts val="0"/>
              </a:spcBef>
              <a:spcAft>
                <a:spcPts val="0"/>
              </a:spcAft>
              <a:buNone/>
              <a:defRPr sz="2200" b="1">
                <a:solidFill>
                  <a:schemeClr val="dk2"/>
                </a:solidFill>
                <a:latin typeface="Orbitron"/>
                <a:ea typeface="Orbitron"/>
                <a:cs typeface="Orbitron"/>
                <a:sym typeface="Orbitron"/>
              </a:defRPr>
            </a:lvl6pPr>
            <a:lvl7pPr lvl="6" rtl="0">
              <a:lnSpc>
                <a:spcPct val="100000"/>
              </a:lnSpc>
              <a:spcBef>
                <a:spcPts val="0"/>
              </a:spcBef>
              <a:spcAft>
                <a:spcPts val="0"/>
              </a:spcAft>
              <a:buNone/>
              <a:defRPr sz="2200" b="1">
                <a:solidFill>
                  <a:schemeClr val="dk2"/>
                </a:solidFill>
                <a:latin typeface="Orbitron"/>
                <a:ea typeface="Orbitron"/>
                <a:cs typeface="Orbitron"/>
                <a:sym typeface="Orbitron"/>
              </a:defRPr>
            </a:lvl7pPr>
            <a:lvl8pPr lvl="7" rtl="0">
              <a:lnSpc>
                <a:spcPct val="100000"/>
              </a:lnSpc>
              <a:spcBef>
                <a:spcPts val="0"/>
              </a:spcBef>
              <a:spcAft>
                <a:spcPts val="0"/>
              </a:spcAft>
              <a:buNone/>
              <a:defRPr sz="2200" b="1">
                <a:solidFill>
                  <a:schemeClr val="dk2"/>
                </a:solidFill>
                <a:latin typeface="Orbitron"/>
                <a:ea typeface="Orbitron"/>
                <a:cs typeface="Orbitron"/>
                <a:sym typeface="Orbitron"/>
              </a:defRPr>
            </a:lvl8pPr>
            <a:lvl9pPr lvl="8" rtl="0">
              <a:lnSpc>
                <a:spcPct val="100000"/>
              </a:lnSpc>
              <a:spcBef>
                <a:spcPts val="0"/>
              </a:spcBef>
              <a:spcAft>
                <a:spcPts val="0"/>
              </a:spcAft>
              <a:buNone/>
              <a:defRPr sz="2200" b="1">
                <a:solidFill>
                  <a:schemeClr val="dk2"/>
                </a:solidFill>
                <a:latin typeface="Orbitron"/>
                <a:ea typeface="Orbitron"/>
                <a:cs typeface="Orbitron"/>
                <a:sym typeface="Orbitron"/>
              </a:defRPr>
            </a:lvl9pPr>
          </a:lstStyle>
          <a:p>
            <a:endParaRPr/>
          </a:p>
        </p:txBody>
      </p:sp>
      <p:sp>
        <p:nvSpPr>
          <p:cNvPr id="499" name="Google Shape;499;p17"/>
          <p:cNvSpPr txBox="1">
            <a:spLocks noGrp="1"/>
          </p:cNvSpPr>
          <p:nvPr>
            <p:ph type="subTitle" idx="8"/>
          </p:nvPr>
        </p:nvSpPr>
        <p:spPr>
          <a:xfrm>
            <a:off x="885175" y="2249636"/>
            <a:ext cx="2070900" cy="592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500" name="Google Shape;500;p17"/>
          <p:cNvSpPr txBox="1">
            <a:spLocks noGrp="1"/>
          </p:cNvSpPr>
          <p:nvPr>
            <p:ph type="subTitle" idx="9"/>
          </p:nvPr>
        </p:nvSpPr>
        <p:spPr>
          <a:xfrm>
            <a:off x="3536543" y="1849391"/>
            <a:ext cx="2070900" cy="371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200" b="1">
                <a:solidFill>
                  <a:schemeClr val="dk2"/>
                </a:solidFill>
                <a:latin typeface="Orbitron"/>
                <a:ea typeface="Orbitron"/>
                <a:cs typeface="Orbitron"/>
                <a:sym typeface="Orbitron"/>
              </a:defRPr>
            </a:lvl1pPr>
            <a:lvl2pPr lvl="1" rtl="0">
              <a:lnSpc>
                <a:spcPct val="100000"/>
              </a:lnSpc>
              <a:spcBef>
                <a:spcPts val="0"/>
              </a:spcBef>
              <a:spcAft>
                <a:spcPts val="0"/>
              </a:spcAft>
              <a:buNone/>
              <a:defRPr sz="2200" b="1">
                <a:solidFill>
                  <a:schemeClr val="dk2"/>
                </a:solidFill>
                <a:latin typeface="Orbitron"/>
                <a:ea typeface="Orbitron"/>
                <a:cs typeface="Orbitron"/>
                <a:sym typeface="Orbitron"/>
              </a:defRPr>
            </a:lvl2pPr>
            <a:lvl3pPr lvl="2" rtl="0">
              <a:lnSpc>
                <a:spcPct val="100000"/>
              </a:lnSpc>
              <a:spcBef>
                <a:spcPts val="0"/>
              </a:spcBef>
              <a:spcAft>
                <a:spcPts val="0"/>
              </a:spcAft>
              <a:buNone/>
              <a:defRPr sz="2200" b="1">
                <a:solidFill>
                  <a:schemeClr val="dk2"/>
                </a:solidFill>
                <a:latin typeface="Orbitron"/>
                <a:ea typeface="Orbitron"/>
                <a:cs typeface="Orbitron"/>
                <a:sym typeface="Orbitron"/>
              </a:defRPr>
            </a:lvl3pPr>
            <a:lvl4pPr lvl="3" rtl="0">
              <a:lnSpc>
                <a:spcPct val="100000"/>
              </a:lnSpc>
              <a:spcBef>
                <a:spcPts val="0"/>
              </a:spcBef>
              <a:spcAft>
                <a:spcPts val="0"/>
              </a:spcAft>
              <a:buNone/>
              <a:defRPr sz="2200" b="1">
                <a:solidFill>
                  <a:schemeClr val="dk2"/>
                </a:solidFill>
                <a:latin typeface="Orbitron"/>
                <a:ea typeface="Orbitron"/>
                <a:cs typeface="Orbitron"/>
                <a:sym typeface="Orbitron"/>
              </a:defRPr>
            </a:lvl4pPr>
            <a:lvl5pPr lvl="4" rtl="0">
              <a:lnSpc>
                <a:spcPct val="100000"/>
              </a:lnSpc>
              <a:spcBef>
                <a:spcPts val="0"/>
              </a:spcBef>
              <a:spcAft>
                <a:spcPts val="0"/>
              </a:spcAft>
              <a:buNone/>
              <a:defRPr sz="2200" b="1">
                <a:solidFill>
                  <a:schemeClr val="dk2"/>
                </a:solidFill>
                <a:latin typeface="Orbitron"/>
                <a:ea typeface="Orbitron"/>
                <a:cs typeface="Orbitron"/>
                <a:sym typeface="Orbitron"/>
              </a:defRPr>
            </a:lvl5pPr>
            <a:lvl6pPr lvl="5" rtl="0">
              <a:lnSpc>
                <a:spcPct val="100000"/>
              </a:lnSpc>
              <a:spcBef>
                <a:spcPts val="0"/>
              </a:spcBef>
              <a:spcAft>
                <a:spcPts val="0"/>
              </a:spcAft>
              <a:buNone/>
              <a:defRPr sz="2200" b="1">
                <a:solidFill>
                  <a:schemeClr val="dk2"/>
                </a:solidFill>
                <a:latin typeface="Orbitron"/>
                <a:ea typeface="Orbitron"/>
                <a:cs typeface="Orbitron"/>
                <a:sym typeface="Orbitron"/>
              </a:defRPr>
            </a:lvl6pPr>
            <a:lvl7pPr lvl="6" rtl="0">
              <a:lnSpc>
                <a:spcPct val="100000"/>
              </a:lnSpc>
              <a:spcBef>
                <a:spcPts val="0"/>
              </a:spcBef>
              <a:spcAft>
                <a:spcPts val="0"/>
              </a:spcAft>
              <a:buNone/>
              <a:defRPr sz="2200" b="1">
                <a:solidFill>
                  <a:schemeClr val="dk2"/>
                </a:solidFill>
                <a:latin typeface="Orbitron"/>
                <a:ea typeface="Orbitron"/>
                <a:cs typeface="Orbitron"/>
                <a:sym typeface="Orbitron"/>
              </a:defRPr>
            </a:lvl7pPr>
            <a:lvl8pPr lvl="7" rtl="0">
              <a:lnSpc>
                <a:spcPct val="100000"/>
              </a:lnSpc>
              <a:spcBef>
                <a:spcPts val="0"/>
              </a:spcBef>
              <a:spcAft>
                <a:spcPts val="0"/>
              </a:spcAft>
              <a:buNone/>
              <a:defRPr sz="2200" b="1">
                <a:solidFill>
                  <a:schemeClr val="dk2"/>
                </a:solidFill>
                <a:latin typeface="Orbitron"/>
                <a:ea typeface="Orbitron"/>
                <a:cs typeface="Orbitron"/>
                <a:sym typeface="Orbitron"/>
              </a:defRPr>
            </a:lvl8pPr>
            <a:lvl9pPr lvl="8" rtl="0">
              <a:lnSpc>
                <a:spcPct val="100000"/>
              </a:lnSpc>
              <a:spcBef>
                <a:spcPts val="0"/>
              </a:spcBef>
              <a:spcAft>
                <a:spcPts val="0"/>
              </a:spcAft>
              <a:buNone/>
              <a:defRPr sz="2200" b="1">
                <a:solidFill>
                  <a:schemeClr val="dk2"/>
                </a:solidFill>
                <a:latin typeface="Orbitron"/>
                <a:ea typeface="Orbitron"/>
                <a:cs typeface="Orbitron"/>
                <a:sym typeface="Orbitron"/>
              </a:defRPr>
            </a:lvl9pPr>
          </a:lstStyle>
          <a:p>
            <a:endParaRPr/>
          </a:p>
        </p:txBody>
      </p:sp>
      <p:sp>
        <p:nvSpPr>
          <p:cNvPr id="501" name="Google Shape;501;p17"/>
          <p:cNvSpPr txBox="1">
            <a:spLocks noGrp="1"/>
          </p:cNvSpPr>
          <p:nvPr>
            <p:ph type="subTitle" idx="13"/>
          </p:nvPr>
        </p:nvSpPr>
        <p:spPr>
          <a:xfrm>
            <a:off x="3536557" y="2249636"/>
            <a:ext cx="2070900" cy="592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502" name="Google Shape;502;p17"/>
          <p:cNvSpPr txBox="1">
            <a:spLocks noGrp="1"/>
          </p:cNvSpPr>
          <p:nvPr>
            <p:ph type="subTitle" idx="14"/>
          </p:nvPr>
        </p:nvSpPr>
        <p:spPr>
          <a:xfrm>
            <a:off x="6187925" y="1849391"/>
            <a:ext cx="2070900" cy="371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200" b="1">
                <a:solidFill>
                  <a:schemeClr val="dk2"/>
                </a:solidFill>
                <a:latin typeface="Orbitron"/>
                <a:ea typeface="Orbitron"/>
                <a:cs typeface="Orbitron"/>
                <a:sym typeface="Orbitron"/>
              </a:defRPr>
            </a:lvl1pPr>
            <a:lvl2pPr lvl="1" rtl="0">
              <a:lnSpc>
                <a:spcPct val="100000"/>
              </a:lnSpc>
              <a:spcBef>
                <a:spcPts val="0"/>
              </a:spcBef>
              <a:spcAft>
                <a:spcPts val="0"/>
              </a:spcAft>
              <a:buNone/>
              <a:defRPr sz="2200" b="1">
                <a:solidFill>
                  <a:schemeClr val="dk2"/>
                </a:solidFill>
                <a:latin typeface="Orbitron"/>
                <a:ea typeface="Orbitron"/>
                <a:cs typeface="Orbitron"/>
                <a:sym typeface="Orbitron"/>
              </a:defRPr>
            </a:lvl2pPr>
            <a:lvl3pPr lvl="2" rtl="0">
              <a:lnSpc>
                <a:spcPct val="100000"/>
              </a:lnSpc>
              <a:spcBef>
                <a:spcPts val="0"/>
              </a:spcBef>
              <a:spcAft>
                <a:spcPts val="0"/>
              </a:spcAft>
              <a:buNone/>
              <a:defRPr sz="2200" b="1">
                <a:solidFill>
                  <a:schemeClr val="dk2"/>
                </a:solidFill>
                <a:latin typeface="Orbitron"/>
                <a:ea typeface="Orbitron"/>
                <a:cs typeface="Orbitron"/>
                <a:sym typeface="Orbitron"/>
              </a:defRPr>
            </a:lvl3pPr>
            <a:lvl4pPr lvl="3" rtl="0">
              <a:lnSpc>
                <a:spcPct val="100000"/>
              </a:lnSpc>
              <a:spcBef>
                <a:spcPts val="0"/>
              </a:spcBef>
              <a:spcAft>
                <a:spcPts val="0"/>
              </a:spcAft>
              <a:buNone/>
              <a:defRPr sz="2200" b="1">
                <a:solidFill>
                  <a:schemeClr val="dk2"/>
                </a:solidFill>
                <a:latin typeface="Orbitron"/>
                <a:ea typeface="Orbitron"/>
                <a:cs typeface="Orbitron"/>
                <a:sym typeface="Orbitron"/>
              </a:defRPr>
            </a:lvl4pPr>
            <a:lvl5pPr lvl="4" rtl="0">
              <a:lnSpc>
                <a:spcPct val="100000"/>
              </a:lnSpc>
              <a:spcBef>
                <a:spcPts val="0"/>
              </a:spcBef>
              <a:spcAft>
                <a:spcPts val="0"/>
              </a:spcAft>
              <a:buNone/>
              <a:defRPr sz="2200" b="1">
                <a:solidFill>
                  <a:schemeClr val="dk2"/>
                </a:solidFill>
                <a:latin typeface="Orbitron"/>
                <a:ea typeface="Orbitron"/>
                <a:cs typeface="Orbitron"/>
                <a:sym typeface="Orbitron"/>
              </a:defRPr>
            </a:lvl5pPr>
            <a:lvl6pPr lvl="5" rtl="0">
              <a:lnSpc>
                <a:spcPct val="100000"/>
              </a:lnSpc>
              <a:spcBef>
                <a:spcPts val="0"/>
              </a:spcBef>
              <a:spcAft>
                <a:spcPts val="0"/>
              </a:spcAft>
              <a:buNone/>
              <a:defRPr sz="2200" b="1">
                <a:solidFill>
                  <a:schemeClr val="dk2"/>
                </a:solidFill>
                <a:latin typeface="Orbitron"/>
                <a:ea typeface="Orbitron"/>
                <a:cs typeface="Orbitron"/>
                <a:sym typeface="Orbitron"/>
              </a:defRPr>
            </a:lvl6pPr>
            <a:lvl7pPr lvl="6" rtl="0">
              <a:lnSpc>
                <a:spcPct val="100000"/>
              </a:lnSpc>
              <a:spcBef>
                <a:spcPts val="0"/>
              </a:spcBef>
              <a:spcAft>
                <a:spcPts val="0"/>
              </a:spcAft>
              <a:buNone/>
              <a:defRPr sz="2200" b="1">
                <a:solidFill>
                  <a:schemeClr val="dk2"/>
                </a:solidFill>
                <a:latin typeface="Orbitron"/>
                <a:ea typeface="Orbitron"/>
                <a:cs typeface="Orbitron"/>
                <a:sym typeface="Orbitron"/>
              </a:defRPr>
            </a:lvl7pPr>
            <a:lvl8pPr lvl="7" rtl="0">
              <a:lnSpc>
                <a:spcPct val="100000"/>
              </a:lnSpc>
              <a:spcBef>
                <a:spcPts val="0"/>
              </a:spcBef>
              <a:spcAft>
                <a:spcPts val="0"/>
              </a:spcAft>
              <a:buNone/>
              <a:defRPr sz="2200" b="1">
                <a:solidFill>
                  <a:schemeClr val="dk2"/>
                </a:solidFill>
                <a:latin typeface="Orbitron"/>
                <a:ea typeface="Orbitron"/>
                <a:cs typeface="Orbitron"/>
                <a:sym typeface="Orbitron"/>
              </a:defRPr>
            </a:lvl8pPr>
            <a:lvl9pPr lvl="8" rtl="0">
              <a:lnSpc>
                <a:spcPct val="100000"/>
              </a:lnSpc>
              <a:spcBef>
                <a:spcPts val="0"/>
              </a:spcBef>
              <a:spcAft>
                <a:spcPts val="0"/>
              </a:spcAft>
              <a:buNone/>
              <a:defRPr sz="2200" b="1">
                <a:solidFill>
                  <a:schemeClr val="dk2"/>
                </a:solidFill>
                <a:latin typeface="Orbitron"/>
                <a:ea typeface="Orbitron"/>
                <a:cs typeface="Orbitron"/>
                <a:sym typeface="Orbitron"/>
              </a:defRPr>
            </a:lvl9pPr>
          </a:lstStyle>
          <a:p>
            <a:endParaRPr/>
          </a:p>
        </p:txBody>
      </p:sp>
      <p:sp>
        <p:nvSpPr>
          <p:cNvPr id="503" name="Google Shape;503;p17"/>
          <p:cNvSpPr txBox="1">
            <a:spLocks noGrp="1"/>
          </p:cNvSpPr>
          <p:nvPr>
            <p:ph type="subTitle" idx="15"/>
          </p:nvPr>
        </p:nvSpPr>
        <p:spPr>
          <a:xfrm>
            <a:off x="6187925" y="2249636"/>
            <a:ext cx="2070900" cy="592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504" name="Google Shape;504;p17"/>
          <p:cNvSpPr txBox="1">
            <a:spLocks noGrp="1"/>
          </p:cNvSpPr>
          <p:nvPr>
            <p:ph type="title" idx="16" hasCustomPrompt="1"/>
          </p:nvPr>
        </p:nvSpPr>
        <p:spPr>
          <a:xfrm>
            <a:off x="1477675" y="3002952"/>
            <a:ext cx="885900" cy="527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3000"/>
              <a:buNone/>
              <a:defRPr/>
            </a:lvl1pPr>
            <a:lvl2pPr lvl="1" algn="ctr" rtl="0">
              <a:lnSpc>
                <a:spcPct val="100000"/>
              </a:lnSpc>
              <a:spcBef>
                <a:spcPts val="0"/>
              </a:spcBef>
              <a:spcAft>
                <a:spcPts val="0"/>
              </a:spcAft>
              <a:buClr>
                <a:schemeClr val="dk2"/>
              </a:buClr>
              <a:buSzPts val="3200"/>
              <a:buNone/>
              <a:defRPr sz="3200">
                <a:solidFill>
                  <a:schemeClr val="dk2"/>
                </a:solidFill>
              </a:defRPr>
            </a:lvl2pPr>
            <a:lvl3pPr lvl="2" algn="ctr" rtl="0">
              <a:lnSpc>
                <a:spcPct val="100000"/>
              </a:lnSpc>
              <a:spcBef>
                <a:spcPts val="0"/>
              </a:spcBef>
              <a:spcAft>
                <a:spcPts val="0"/>
              </a:spcAft>
              <a:buClr>
                <a:schemeClr val="dk2"/>
              </a:buClr>
              <a:buSzPts val="3200"/>
              <a:buNone/>
              <a:defRPr sz="3200">
                <a:solidFill>
                  <a:schemeClr val="dk2"/>
                </a:solidFill>
              </a:defRPr>
            </a:lvl3pPr>
            <a:lvl4pPr lvl="3" algn="ctr" rtl="0">
              <a:lnSpc>
                <a:spcPct val="100000"/>
              </a:lnSpc>
              <a:spcBef>
                <a:spcPts val="0"/>
              </a:spcBef>
              <a:spcAft>
                <a:spcPts val="0"/>
              </a:spcAft>
              <a:buClr>
                <a:schemeClr val="dk2"/>
              </a:buClr>
              <a:buSzPts val="3200"/>
              <a:buNone/>
              <a:defRPr sz="3200">
                <a:solidFill>
                  <a:schemeClr val="dk2"/>
                </a:solidFill>
              </a:defRPr>
            </a:lvl4pPr>
            <a:lvl5pPr lvl="4" algn="ctr" rtl="0">
              <a:lnSpc>
                <a:spcPct val="100000"/>
              </a:lnSpc>
              <a:spcBef>
                <a:spcPts val="0"/>
              </a:spcBef>
              <a:spcAft>
                <a:spcPts val="0"/>
              </a:spcAft>
              <a:buClr>
                <a:schemeClr val="dk2"/>
              </a:buClr>
              <a:buSzPts val="3200"/>
              <a:buNone/>
              <a:defRPr sz="3200">
                <a:solidFill>
                  <a:schemeClr val="dk2"/>
                </a:solidFill>
              </a:defRPr>
            </a:lvl5pPr>
            <a:lvl6pPr lvl="5" algn="ctr" rtl="0">
              <a:lnSpc>
                <a:spcPct val="100000"/>
              </a:lnSpc>
              <a:spcBef>
                <a:spcPts val="0"/>
              </a:spcBef>
              <a:spcAft>
                <a:spcPts val="0"/>
              </a:spcAft>
              <a:buClr>
                <a:schemeClr val="dk2"/>
              </a:buClr>
              <a:buSzPts val="3200"/>
              <a:buNone/>
              <a:defRPr sz="3200">
                <a:solidFill>
                  <a:schemeClr val="dk2"/>
                </a:solidFill>
              </a:defRPr>
            </a:lvl6pPr>
            <a:lvl7pPr lvl="6" algn="ctr" rtl="0">
              <a:lnSpc>
                <a:spcPct val="100000"/>
              </a:lnSpc>
              <a:spcBef>
                <a:spcPts val="0"/>
              </a:spcBef>
              <a:spcAft>
                <a:spcPts val="0"/>
              </a:spcAft>
              <a:buClr>
                <a:schemeClr val="dk2"/>
              </a:buClr>
              <a:buSzPts val="3200"/>
              <a:buNone/>
              <a:defRPr sz="3200">
                <a:solidFill>
                  <a:schemeClr val="dk2"/>
                </a:solidFill>
              </a:defRPr>
            </a:lvl7pPr>
            <a:lvl8pPr lvl="7" algn="ctr" rtl="0">
              <a:lnSpc>
                <a:spcPct val="100000"/>
              </a:lnSpc>
              <a:spcBef>
                <a:spcPts val="0"/>
              </a:spcBef>
              <a:spcAft>
                <a:spcPts val="0"/>
              </a:spcAft>
              <a:buClr>
                <a:schemeClr val="dk2"/>
              </a:buClr>
              <a:buSzPts val="3200"/>
              <a:buNone/>
              <a:defRPr sz="3200">
                <a:solidFill>
                  <a:schemeClr val="dk2"/>
                </a:solidFill>
              </a:defRPr>
            </a:lvl8pPr>
            <a:lvl9pPr lvl="8" algn="ctr" rtl="0">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505" name="Google Shape;505;p17"/>
          <p:cNvSpPr txBox="1">
            <a:spLocks noGrp="1"/>
          </p:cNvSpPr>
          <p:nvPr>
            <p:ph type="title" idx="17" hasCustomPrompt="1"/>
          </p:nvPr>
        </p:nvSpPr>
        <p:spPr>
          <a:xfrm>
            <a:off x="4129043" y="3002952"/>
            <a:ext cx="885900" cy="527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3000"/>
              <a:buNone/>
              <a:defRPr/>
            </a:lvl1pPr>
            <a:lvl2pPr lvl="1" algn="ctr" rtl="0">
              <a:lnSpc>
                <a:spcPct val="100000"/>
              </a:lnSpc>
              <a:spcBef>
                <a:spcPts val="0"/>
              </a:spcBef>
              <a:spcAft>
                <a:spcPts val="0"/>
              </a:spcAft>
              <a:buClr>
                <a:schemeClr val="dk2"/>
              </a:buClr>
              <a:buSzPts val="3200"/>
              <a:buNone/>
              <a:defRPr sz="3200">
                <a:solidFill>
                  <a:schemeClr val="dk2"/>
                </a:solidFill>
              </a:defRPr>
            </a:lvl2pPr>
            <a:lvl3pPr lvl="2" algn="ctr" rtl="0">
              <a:lnSpc>
                <a:spcPct val="100000"/>
              </a:lnSpc>
              <a:spcBef>
                <a:spcPts val="0"/>
              </a:spcBef>
              <a:spcAft>
                <a:spcPts val="0"/>
              </a:spcAft>
              <a:buClr>
                <a:schemeClr val="dk2"/>
              </a:buClr>
              <a:buSzPts val="3200"/>
              <a:buNone/>
              <a:defRPr sz="3200">
                <a:solidFill>
                  <a:schemeClr val="dk2"/>
                </a:solidFill>
              </a:defRPr>
            </a:lvl3pPr>
            <a:lvl4pPr lvl="3" algn="ctr" rtl="0">
              <a:lnSpc>
                <a:spcPct val="100000"/>
              </a:lnSpc>
              <a:spcBef>
                <a:spcPts val="0"/>
              </a:spcBef>
              <a:spcAft>
                <a:spcPts val="0"/>
              </a:spcAft>
              <a:buClr>
                <a:schemeClr val="dk2"/>
              </a:buClr>
              <a:buSzPts val="3200"/>
              <a:buNone/>
              <a:defRPr sz="3200">
                <a:solidFill>
                  <a:schemeClr val="dk2"/>
                </a:solidFill>
              </a:defRPr>
            </a:lvl4pPr>
            <a:lvl5pPr lvl="4" algn="ctr" rtl="0">
              <a:lnSpc>
                <a:spcPct val="100000"/>
              </a:lnSpc>
              <a:spcBef>
                <a:spcPts val="0"/>
              </a:spcBef>
              <a:spcAft>
                <a:spcPts val="0"/>
              </a:spcAft>
              <a:buClr>
                <a:schemeClr val="dk2"/>
              </a:buClr>
              <a:buSzPts val="3200"/>
              <a:buNone/>
              <a:defRPr sz="3200">
                <a:solidFill>
                  <a:schemeClr val="dk2"/>
                </a:solidFill>
              </a:defRPr>
            </a:lvl5pPr>
            <a:lvl6pPr lvl="5" algn="ctr" rtl="0">
              <a:lnSpc>
                <a:spcPct val="100000"/>
              </a:lnSpc>
              <a:spcBef>
                <a:spcPts val="0"/>
              </a:spcBef>
              <a:spcAft>
                <a:spcPts val="0"/>
              </a:spcAft>
              <a:buClr>
                <a:schemeClr val="dk2"/>
              </a:buClr>
              <a:buSzPts val="3200"/>
              <a:buNone/>
              <a:defRPr sz="3200">
                <a:solidFill>
                  <a:schemeClr val="dk2"/>
                </a:solidFill>
              </a:defRPr>
            </a:lvl6pPr>
            <a:lvl7pPr lvl="6" algn="ctr" rtl="0">
              <a:lnSpc>
                <a:spcPct val="100000"/>
              </a:lnSpc>
              <a:spcBef>
                <a:spcPts val="0"/>
              </a:spcBef>
              <a:spcAft>
                <a:spcPts val="0"/>
              </a:spcAft>
              <a:buClr>
                <a:schemeClr val="dk2"/>
              </a:buClr>
              <a:buSzPts val="3200"/>
              <a:buNone/>
              <a:defRPr sz="3200">
                <a:solidFill>
                  <a:schemeClr val="dk2"/>
                </a:solidFill>
              </a:defRPr>
            </a:lvl7pPr>
            <a:lvl8pPr lvl="7" algn="ctr" rtl="0">
              <a:lnSpc>
                <a:spcPct val="100000"/>
              </a:lnSpc>
              <a:spcBef>
                <a:spcPts val="0"/>
              </a:spcBef>
              <a:spcAft>
                <a:spcPts val="0"/>
              </a:spcAft>
              <a:buClr>
                <a:schemeClr val="dk2"/>
              </a:buClr>
              <a:buSzPts val="3200"/>
              <a:buNone/>
              <a:defRPr sz="3200">
                <a:solidFill>
                  <a:schemeClr val="dk2"/>
                </a:solidFill>
              </a:defRPr>
            </a:lvl8pPr>
            <a:lvl9pPr lvl="8" algn="ctr" rtl="0">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506" name="Google Shape;506;p17"/>
          <p:cNvSpPr txBox="1">
            <a:spLocks noGrp="1"/>
          </p:cNvSpPr>
          <p:nvPr>
            <p:ph type="title" idx="18" hasCustomPrompt="1"/>
          </p:nvPr>
        </p:nvSpPr>
        <p:spPr>
          <a:xfrm>
            <a:off x="1477675" y="1278011"/>
            <a:ext cx="885900" cy="527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3000"/>
              <a:buNone/>
              <a:defRPr/>
            </a:lvl1pPr>
            <a:lvl2pPr lvl="1" algn="ctr" rtl="0">
              <a:lnSpc>
                <a:spcPct val="100000"/>
              </a:lnSpc>
              <a:spcBef>
                <a:spcPts val="0"/>
              </a:spcBef>
              <a:spcAft>
                <a:spcPts val="0"/>
              </a:spcAft>
              <a:buClr>
                <a:schemeClr val="dk2"/>
              </a:buClr>
              <a:buSzPts val="3200"/>
              <a:buNone/>
              <a:defRPr sz="3200">
                <a:solidFill>
                  <a:schemeClr val="dk2"/>
                </a:solidFill>
              </a:defRPr>
            </a:lvl2pPr>
            <a:lvl3pPr lvl="2" algn="ctr" rtl="0">
              <a:lnSpc>
                <a:spcPct val="100000"/>
              </a:lnSpc>
              <a:spcBef>
                <a:spcPts val="0"/>
              </a:spcBef>
              <a:spcAft>
                <a:spcPts val="0"/>
              </a:spcAft>
              <a:buClr>
                <a:schemeClr val="dk2"/>
              </a:buClr>
              <a:buSzPts val="3200"/>
              <a:buNone/>
              <a:defRPr sz="3200">
                <a:solidFill>
                  <a:schemeClr val="dk2"/>
                </a:solidFill>
              </a:defRPr>
            </a:lvl3pPr>
            <a:lvl4pPr lvl="3" algn="ctr" rtl="0">
              <a:lnSpc>
                <a:spcPct val="100000"/>
              </a:lnSpc>
              <a:spcBef>
                <a:spcPts val="0"/>
              </a:spcBef>
              <a:spcAft>
                <a:spcPts val="0"/>
              </a:spcAft>
              <a:buClr>
                <a:schemeClr val="dk2"/>
              </a:buClr>
              <a:buSzPts val="3200"/>
              <a:buNone/>
              <a:defRPr sz="3200">
                <a:solidFill>
                  <a:schemeClr val="dk2"/>
                </a:solidFill>
              </a:defRPr>
            </a:lvl4pPr>
            <a:lvl5pPr lvl="4" algn="ctr" rtl="0">
              <a:lnSpc>
                <a:spcPct val="100000"/>
              </a:lnSpc>
              <a:spcBef>
                <a:spcPts val="0"/>
              </a:spcBef>
              <a:spcAft>
                <a:spcPts val="0"/>
              </a:spcAft>
              <a:buClr>
                <a:schemeClr val="dk2"/>
              </a:buClr>
              <a:buSzPts val="3200"/>
              <a:buNone/>
              <a:defRPr sz="3200">
                <a:solidFill>
                  <a:schemeClr val="dk2"/>
                </a:solidFill>
              </a:defRPr>
            </a:lvl5pPr>
            <a:lvl6pPr lvl="5" algn="ctr" rtl="0">
              <a:lnSpc>
                <a:spcPct val="100000"/>
              </a:lnSpc>
              <a:spcBef>
                <a:spcPts val="0"/>
              </a:spcBef>
              <a:spcAft>
                <a:spcPts val="0"/>
              </a:spcAft>
              <a:buClr>
                <a:schemeClr val="dk2"/>
              </a:buClr>
              <a:buSzPts val="3200"/>
              <a:buNone/>
              <a:defRPr sz="3200">
                <a:solidFill>
                  <a:schemeClr val="dk2"/>
                </a:solidFill>
              </a:defRPr>
            </a:lvl6pPr>
            <a:lvl7pPr lvl="6" algn="ctr" rtl="0">
              <a:lnSpc>
                <a:spcPct val="100000"/>
              </a:lnSpc>
              <a:spcBef>
                <a:spcPts val="0"/>
              </a:spcBef>
              <a:spcAft>
                <a:spcPts val="0"/>
              </a:spcAft>
              <a:buClr>
                <a:schemeClr val="dk2"/>
              </a:buClr>
              <a:buSzPts val="3200"/>
              <a:buNone/>
              <a:defRPr sz="3200">
                <a:solidFill>
                  <a:schemeClr val="dk2"/>
                </a:solidFill>
              </a:defRPr>
            </a:lvl7pPr>
            <a:lvl8pPr lvl="7" algn="ctr" rtl="0">
              <a:lnSpc>
                <a:spcPct val="100000"/>
              </a:lnSpc>
              <a:spcBef>
                <a:spcPts val="0"/>
              </a:spcBef>
              <a:spcAft>
                <a:spcPts val="0"/>
              </a:spcAft>
              <a:buClr>
                <a:schemeClr val="dk2"/>
              </a:buClr>
              <a:buSzPts val="3200"/>
              <a:buNone/>
              <a:defRPr sz="3200">
                <a:solidFill>
                  <a:schemeClr val="dk2"/>
                </a:solidFill>
              </a:defRPr>
            </a:lvl8pPr>
            <a:lvl9pPr lvl="8" algn="ctr" rtl="0">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507" name="Google Shape;507;p17"/>
          <p:cNvSpPr txBox="1">
            <a:spLocks noGrp="1"/>
          </p:cNvSpPr>
          <p:nvPr>
            <p:ph type="title" idx="19" hasCustomPrompt="1"/>
          </p:nvPr>
        </p:nvSpPr>
        <p:spPr>
          <a:xfrm>
            <a:off x="4129043" y="1278011"/>
            <a:ext cx="885900" cy="527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3000"/>
              <a:buNone/>
              <a:defRPr/>
            </a:lvl1pPr>
            <a:lvl2pPr lvl="1" algn="ctr" rtl="0">
              <a:lnSpc>
                <a:spcPct val="100000"/>
              </a:lnSpc>
              <a:spcBef>
                <a:spcPts val="0"/>
              </a:spcBef>
              <a:spcAft>
                <a:spcPts val="0"/>
              </a:spcAft>
              <a:buClr>
                <a:schemeClr val="dk2"/>
              </a:buClr>
              <a:buSzPts val="3200"/>
              <a:buNone/>
              <a:defRPr sz="3200">
                <a:solidFill>
                  <a:schemeClr val="dk2"/>
                </a:solidFill>
              </a:defRPr>
            </a:lvl2pPr>
            <a:lvl3pPr lvl="2" algn="ctr" rtl="0">
              <a:lnSpc>
                <a:spcPct val="100000"/>
              </a:lnSpc>
              <a:spcBef>
                <a:spcPts val="0"/>
              </a:spcBef>
              <a:spcAft>
                <a:spcPts val="0"/>
              </a:spcAft>
              <a:buClr>
                <a:schemeClr val="dk2"/>
              </a:buClr>
              <a:buSzPts val="3200"/>
              <a:buNone/>
              <a:defRPr sz="3200">
                <a:solidFill>
                  <a:schemeClr val="dk2"/>
                </a:solidFill>
              </a:defRPr>
            </a:lvl3pPr>
            <a:lvl4pPr lvl="3" algn="ctr" rtl="0">
              <a:lnSpc>
                <a:spcPct val="100000"/>
              </a:lnSpc>
              <a:spcBef>
                <a:spcPts val="0"/>
              </a:spcBef>
              <a:spcAft>
                <a:spcPts val="0"/>
              </a:spcAft>
              <a:buClr>
                <a:schemeClr val="dk2"/>
              </a:buClr>
              <a:buSzPts val="3200"/>
              <a:buNone/>
              <a:defRPr sz="3200">
                <a:solidFill>
                  <a:schemeClr val="dk2"/>
                </a:solidFill>
              </a:defRPr>
            </a:lvl4pPr>
            <a:lvl5pPr lvl="4" algn="ctr" rtl="0">
              <a:lnSpc>
                <a:spcPct val="100000"/>
              </a:lnSpc>
              <a:spcBef>
                <a:spcPts val="0"/>
              </a:spcBef>
              <a:spcAft>
                <a:spcPts val="0"/>
              </a:spcAft>
              <a:buClr>
                <a:schemeClr val="dk2"/>
              </a:buClr>
              <a:buSzPts val="3200"/>
              <a:buNone/>
              <a:defRPr sz="3200">
                <a:solidFill>
                  <a:schemeClr val="dk2"/>
                </a:solidFill>
              </a:defRPr>
            </a:lvl5pPr>
            <a:lvl6pPr lvl="5" algn="ctr" rtl="0">
              <a:lnSpc>
                <a:spcPct val="100000"/>
              </a:lnSpc>
              <a:spcBef>
                <a:spcPts val="0"/>
              </a:spcBef>
              <a:spcAft>
                <a:spcPts val="0"/>
              </a:spcAft>
              <a:buClr>
                <a:schemeClr val="dk2"/>
              </a:buClr>
              <a:buSzPts val="3200"/>
              <a:buNone/>
              <a:defRPr sz="3200">
                <a:solidFill>
                  <a:schemeClr val="dk2"/>
                </a:solidFill>
              </a:defRPr>
            </a:lvl6pPr>
            <a:lvl7pPr lvl="6" algn="ctr" rtl="0">
              <a:lnSpc>
                <a:spcPct val="100000"/>
              </a:lnSpc>
              <a:spcBef>
                <a:spcPts val="0"/>
              </a:spcBef>
              <a:spcAft>
                <a:spcPts val="0"/>
              </a:spcAft>
              <a:buClr>
                <a:schemeClr val="dk2"/>
              </a:buClr>
              <a:buSzPts val="3200"/>
              <a:buNone/>
              <a:defRPr sz="3200">
                <a:solidFill>
                  <a:schemeClr val="dk2"/>
                </a:solidFill>
              </a:defRPr>
            </a:lvl7pPr>
            <a:lvl8pPr lvl="7" algn="ctr" rtl="0">
              <a:lnSpc>
                <a:spcPct val="100000"/>
              </a:lnSpc>
              <a:spcBef>
                <a:spcPts val="0"/>
              </a:spcBef>
              <a:spcAft>
                <a:spcPts val="0"/>
              </a:spcAft>
              <a:buClr>
                <a:schemeClr val="dk2"/>
              </a:buClr>
              <a:buSzPts val="3200"/>
              <a:buNone/>
              <a:defRPr sz="3200">
                <a:solidFill>
                  <a:schemeClr val="dk2"/>
                </a:solidFill>
              </a:defRPr>
            </a:lvl8pPr>
            <a:lvl9pPr lvl="8" algn="ctr" rtl="0">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508" name="Google Shape;508;p17"/>
          <p:cNvSpPr txBox="1">
            <a:spLocks noGrp="1"/>
          </p:cNvSpPr>
          <p:nvPr>
            <p:ph type="title" idx="20" hasCustomPrompt="1"/>
          </p:nvPr>
        </p:nvSpPr>
        <p:spPr>
          <a:xfrm>
            <a:off x="6780425" y="1278011"/>
            <a:ext cx="885900" cy="527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3000"/>
              <a:buNone/>
              <a:defRPr/>
            </a:lvl1pPr>
            <a:lvl2pPr lvl="1" algn="ctr" rtl="0">
              <a:lnSpc>
                <a:spcPct val="100000"/>
              </a:lnSpc>
              <a:spcBef>
                <a:spcPts val="0"/>
              </a:spcBef>
              <a:spcAft>
                <a:spcPts val="0"/>
              </a:spcAft>
              <a:buClr>
                <a:schemeClr val="dk2"/>
              </a:buClr>
              <a:buSzPts val="3200"/>
              <a:buNone/>
              <a:defRPr sz="3200">
                <a:solidFill>
                  <a:schemeClr val="dk2"/>
                </a:solidFill>
              </a:defRPr>
            </a:lvl2pPr>
            <a:lvl3pPr lvl="2" algn="ctr" rtl="0">
              <a:lnSpc>
                <a:spcPct val="100000"/>
              </a:lnSpc>
              <a:spcBef>
                <a:spcPts val="0"/>
              </a:spcBef>
              <a:spcAft>
                <a:spcPts val="0"/>
              </a:spcAft>
              <a:buClr>
                <a:schemeClr val="dk2"/>
              </a:buClr>
              <a:buSzPts val="3200"/>
              <a:buNone/>
              <a:defRPr sz="3200">
                <a:solidFill>
                  <a:schemeClr val="dk2"/>
                </a:solidFill>
              </a:defRPr>
            </a:lvl3pPr>
            <a:lvl4pPr lvl="3" algn="ctr" rtl="0">
              <a:lnSpc>
                <a:spcPct val="100000"/>
              </a:lnSpc>
              <a:spcBef>
                <a:spcPts val="0"/>
              </a:spcBef>
              <a:spcAft>
                <a:spcPts val="0"/>
              </a:spcAft>
              <a:buClr>
                <a:schemeClr val="dk2"/>
              </a:buClr>
              <a:buSzPts val="3200"/>
              <a:buNone/>
              <a:defRPr sz="3200">
                <a:solidFill>
                  <a:schemeClr val="dk2"/>
                </a:solidFill>
              </a:defRPr>
            </a:lvl4pPr>
            <a:lvl5pPr lvl="4" algn="ctr" rtl="0">
              <a:lnSpc>
                <a:spcPct val="100000"/>
              </a:lnSpc>
              <a:spcBef>
                <a:spcPts val="0"/>
              </a:spcBef>
              <a:spcAft>
                <a:spcPts val="0"/>
              </a:spcAft>
              <a:buClr>
                <a:schemeClr val="dk2"/>
              </a:buClr>
              <a:buSzPts val="3200"/>
              <a:buNone/>
              <a:defRPr sz="3200">
                <a:solidFill>
                  <a:schemeClr val="dk2"/>
                </a:solidFill>
              </a:defRPr>
            </a:lvl5pPr>
            <a:lvl6pPr lvl="5" algn="ctr" rtl="0">
              <a:lnSpc>
                <a:spcPct val="100000"/>
              </a:lnSpc>
              <a:spcBef>
                <a:spcPts val="0"/>
              </a:spcBef>
              <a:spcAft>
                <a:spcPts val="0"/>
              </a:spcAft>
              <a:buClr>
                <a:schemeClr val="dk2"/>
              </a:buClr>
              <a:buSzPts val="3200"/>
              <a:buNone/>
              <a:defRPr sz="3200">
                <a:solidFill>
                  <a:schemeClr val="dk2"/>
                </a:solidFill>
              </a:defRPr>
            </a:lvl6pPr>
            <a:lvl7pPr lvl="6" algn="ctr" rtl="0">
              <a:lnSpc>
                <a:spcPct val="100000"/>
              </a:lnSpc>
              <a:spcBef>
                <a:spcPts val="0"/>
              </a:spcBef>
              <a:spcAft>
                <a:spcPts val="0"/>
              </a:spcAft>
              <a:buClr>
                <a:schemeClr val="dk2"/>
              </a:buClr>
              <a:buSzPts val="3200"/>
              <a:buNone/>
              <a:defRPr sz="3200">
                <a:solidFill>
                  <a:schemeClr val="dk2"/>
                </a:solidFill>
              </a:defRPr>
            </a:lvl7pPr>
            <a:lvl8pPr lvl="7" algn="ctr" rtl="0">
              <a:lnSpc>
                <a:spcPct val="100000"/>
              </a:lnSpc>
              <a:spcBef>
                <a:spcPts val="0"/>
              </a:spcBef>
              <a:spcAft>
                <a:spcPts val="0"/>
              </a:spcAft>
              <a:buClr>
                <a:schemeClr val="dk2"/>
              </a:buClr>
              <a:buSzPts val="3200"/>
              <a:buNone/>
              <a:defRPr sz="3200">
                <a:solidFill>
                  <a:schemeClr val="dk2"/>
                </a:solidFill>
              </a:defRPr>
            </a:lvl8pPr>
            <a:lvl9pPr lvl="8" algn="ctr" rtl="0">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509" name="Google Shape;509;p17"/>
          <p:cNvSpPr txBox="1">
            <a:spLocks noGrp="1"/>
          </p:cNvSpPr>
          <p:nvPr>
            <p:ph type="title" idx="21" hasCustomPrompt="1"/>
          </p:nvPr>
        </p:nvSpPr>
        <p:spPr>
          <a:xfrm>
            <a:off x="6780425" y="3002952"/>
            <a:ext cx="885900" cy="527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3000"/>
              <a:buNone/>
              <a:defRPr/>
            </a:lvl1pPr>
            <a:lvl2pPr lvl="1" algn="ctr" rtl="0">
              <a:lnSpc>
                <a:spcPct val="100000"/>
              </a:lnSpc>
              <a:spcBef>
                <a:spcPts val="0"/>
              </a:spcBef>
              <a:spcAft>
                <a:spcPts val="0"/>
              </a:spcAft>
              <a:buClr>
                <a:schemeClr val="dk2"/>
              </a:buClr>
              <a:buSzPts val="3200"/>
              <a:buNone/>
              <a:defRPr sz="3200">
                <a:solidFill>
                  <a:schemeClr val="dk2"/>
                </a:solidFill>
              </a:defRPr>
            </a:lvl2pPr>
            <a:lvl3pPr lvl="2" algn="ctr" rtl="0">
              <a:lnSpc>
                <a:spcPct val="100000"/>
              </a:lnSpc>
              <a:spcBef>
                <a:spcPts val="0"/>
              </a:spcBef>
              <a:spcAft>
                <a:spcPts val="0"/>
              </a:spcAft>
              <a:buClr>
                <a:schemeClr val="dk2"/>
              </a:buClr>
              <a:buSzPts val="3200"/>
              <a:buNone/>
              <a:defRPr sz="3200">
                <a:solidFill>
                  <a:schemeClr val="dk2"/>
                </a:solidFill>
              </a:defRPr>
            </a:lvl3pPr>
            <a:lvl4pPr lvl="3" algn="ctr" rtl="0">
              <a:lnSpc>
                <a:spcPct val="100000"/>
              </a:lnSpc>
              <a:spcBef>
                <a:spcPts val="0"/>
              </a:spcBef>
              <a:spcAft>
                <a:spcPts val="0"/>
              </a:spcAft>
              <a:buClr>
                <a:schemeClr val="dk2"/>
              </a:buClr>
              <a:buSzPts val="3200"/>
              <a:buNone/>
              <a:defRPr sz="3200">
                <a:solidFill>
                  <a:schemeClr val="dk2"/>
                </a:solidFill>
              </a:defRPr>
            </a:lvl4pPr>
            <a:lvl5pPr lvl="4" algn="ctr" rtl="0">
              <a:lnSpc>
                <a:spcPct val="100000"/>
              </a:lnSpc>
              <a:spcBef>
                <a:spcPts val="0"/>
              </a:spcBef>
              <a:spcAft>
                <a:spcPts val="0"/>
              </a:spcAft>
              <a:buClr>
                <a:schemeClr val="dk2"/>
              </a:buClr>
              <a:buSzPts val="3200"/>
              <a:buNone/>
              <a:defRPr sz="3200">
                <a:solidFill>
                  <a:schemeClr val="dk2"/>
                </a:solidFill>
              </a:defRPr>
            </a:lvl5pPr>
            <a:lvl6pPr lvl="5" algn="ctr" rtl="0">
              <a:lnSpc>
                <a:spcPct val="100000"/>
              </a:lnSpc>
              <a:spcBef>
                <a:spcPts val="0"/>
              </a:spcBef>
              <a:spcAft>
                <a:spcPts val="0"/>
              </a:spcAft>
              <a:buClr>
                <a:schemeClr val="dk2"/>
              </a:buClr>
              <a:buSzPts val="3200"/>
              <a:buNone/>
              <a:defRPr sz="3200">
                <a:solidFill>
                  <a:schemeClr val="dk2"/>
                </a:solidFill>
              </a:defRPr>
            </a:lvl6pPr>
            <a:lvl7pPr lvl="6" algn="ctr" rtl="0">
              <a:lnSpc>
                <a:spcPct val="100000"/>
              </a:lnSpc>
              <a:spcBef>
                <a:spcPts val="0"/>
              </a:spcBef>
              <a:spcAft>
                <a:spcPts val="0"/>
              </a:spcAft>
              <a:buClr>
                <a:schemeClr val="dk2"/>
              </a:buClr>
              <a:buSzPts val="3200"/>
              <a:buNone/>
              <a:defRPr sz="3200">
                <a:solidFill>
                  <a:schemeClr val="dk2"/>
                </a:solidFill>
              </a:defRPr>
            </a:lvl7pPr>
            <a:lvl8pPr lvl="7" algn="ctr" rtl="0">
              <a:lnSpc>
                <a:spcPct val="100000"/>
              </a:lnSpc>
              <a:spcBef>
                <a:spcPts val="0"/>
              </a:spcBef>
              <a:spcAft>
                <a:spcPts val="0"/>
              </a:spcAft>
              <a:buClr>
                <a:schemeClr val="dk2"/>
              </a:buClr>
              <a:buSzPts val="3200"/>
              <a:buNone/>
              <a:defRPr sz="3200">
                <a:solidFill>
                  <a:schemeClr val="dk2"/>
                </a:solidFill>
              </a:defRPr>
            </a:lvl8pPr>
            <a:lvl9pPr lvl="8" algn="ctr" rtl="0">
              <a:lnSpc>
                <a:spcPct val="100000"/>
              </a:lnSpc>
              <a:spcBef>
                <a:spcPts val="0"/>
              </a:spcBef>
              <a:spcAft>
                <a:spcPts val="0"/>
              </a:spcAft>
              <a:buClr>
                <a:schemeClr val="dk2"/>
              </a:buClr>
              <a:buSzPts val="3200"/>
              <a:buNone/>
              <a:defRPr sz="3200">
                <a:solidFill>
                  <a:schemeClr val="dk2"/>
                </a:solidFill>
              </a:defRPr>
            </a:lvl9pPr>
          </a:lstStyle>
          <a:p>
            <a:r>
              <a:t>xx%</a:t>
            </a:r>
          </a:p>
        </p:txBody>
      </p:sp>
      <p:grpSp>
        <p:nvGrpSpPr>
          <p:cNvPr id="510" name="Google Shape;510;p17"/>
          <p:cNvGrpSpPr/>
          <p:nvPr/>
        </p:nvGrpSpPr>
        <p:grpSpPr>
          <a:xfrm>
            <a:off x="6995490" y="1596696"/>
            <a:ext cx="3381518" cy="4266167"/>
            <a:chOff x="6995490" y="1733095"/>
            <a:chExt cx="3381518" cy="4266167"/>
          </a:xfrm>
        </p:grpSpPr>
        <p:sp>
          <p:nvSpPr>
            <p:cNvPr id="511" name="Google Shape;511;p17"/>
            <p:cNvSpPr/>
            <p:nvPr/>
          </p:nvSpPr>
          <p:spPr>
            <a:xfrm>
              <a:off x="6995490" y="3994682"/>
              <a:ext cx="3031826" cy="2004580"/>
            </a:xfrm>
            <a:custGeom>
              <a:avLst/>
              <a:gdLst/>
              <a:ahLst/>
              <a:cxnLst/>
              <a:rect l="l" t="t" r="r" b="b"/>
              <a:pathLst>
                <a:path w="24054" h="15904" extrusionOk="0">
                  <a:moveTo>
                    <a:pt x="17228" y="0"/>
                  </a:moveTo>
                  <a:lnTo>
                    <a:pt x="9955" y="7274"/>
                  </a:lnTo>
                  <a:lnTo>
                    <a:pt x="6725" y="7274"/>
                  </a:lnTo>
                  <a:lnTo>
                    <a:pt x="2610" y="11384"/>
                  </a:lnTo>
                  <a:lnTo>
                    <a:pt x="2610" y="13298"/>
                  </a:lnTo>
                  <a:lnTo>
                    <a:pt x="0" y="15904"/>
                  </a:lnTo>
                  <a:lnTo>
                    <a:pt x="7093" y="15904"/>
                  </a:lnTo>
                  <a:lnTo>
                    <a:pt x="12993" y="10003"/>
                  </a:lnTo>
                  <a:lnTo>
                    <a:pt x="15207" y="10003"/>
                  </a:lnTo>
                  <a:lnTo>
                    <a:pt x="19494" y="5716"/>
                  </a:lnTo>
                  <a:lnTo>
                    <a:pt x="19494" y="4560"/>
                  </a:lnTo>
                  <a:lnTo>
                    <a:pt x="2405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2" name="Google Shape;512;p17"/>
            <p:cNvGrpSpPr/>
            <p:nvPr/>
          </p:nvGrpSpPr>
          <p:grpSpPr>
            <a:xfrm flipH="1">
              <a:off x="8001112" y="1733095"/>
              <a:ext cx="2375896" cy="3296652"/>
              <a:chOff x="2132995" y="960308"/>
              <a:chExt cx="496177" cy="688438"/>
            </a:xfrm>
          </p:grpSpPr>
          <p:sp>
            <p:nvSpPr>
              <p:cNvPr id="513" name="Google Shape;513;p17"/>
              <p:cNvSpPr/>
              <p:nvPr/>
            </p:nvSpPr>
            <p:spPr>
              <a:xfrm>
                <a:off x="2143863" y="977753"/>
                <a:ext cx="473252" cy="659302"/>
              </a:xfrm>
              <a:custGeom>
                <a:avLst/>
                <a:gdLst/>
                <a:ahLst/>
                <a:cxnLst/>
                <a:rect l="l" t="t" r="r" b="b"/>
                <a:pathLst>
                  <a:path w="10363" h="14437" extrusionOk="0">
                    <a:moveTo>
                      <a:pt x="1" y="1"/>
                    </a:moveTo>
                    <a:lnTo>
                      <a:pt x="1" y="2663"/>
                    </a:lnTo>
                    <a:lnTo>
                      <a:pt x="4926" y="2663"/>
                    </a:lnTo>
                    <a:lnTo>
                      <a:pt x="7972" y="5709"/>
                    </a:lnTo>
                    <a:lnTo>
                      <a:pt x="7972" y="12123"/>
                    </a:lnTo>
                    <a:lnTo>
                      <a:pt x="10286" y="14437"/>
                    </a:lnTo>
                    <a:lnTo>
                      <a:pt x="10362" y="14352"/>
                    </a:lnTo>
                    <a:lnTo>
                      <a:pt x="8083" y="12081"/>
                    </a:lnTo>
                    <a:lnTo>
                      <a:pt x="8083" y="5658"/>
                    </a:lnTo>
                    <a:lnTo>
                      <a:pt x="4995" y="2561"/>
                    </a:lnTo>
                    <a:lnTo>
                      <a:pt x="4978" y="2544"/>
                    </a:lnTo>
                    <a:lnTo>
                      <a:pt x="120" y="2544"/>
                    </a:lnTo>
                    <a:lnTo>
                      <a:pt x="12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17"/>
              <p:cNvSpPr/>
              <p:nvPr/>
            </p:nvSpPr>
            <p:spPr>
              <a:xfrm>
                <a:off x="2401063" y="1126948"/>
                <a:ext cx="81608" cy="81608"/>
              </a:xfrm>
              <a:custGeom>
                <a:avLst/>
                <a:gdLst/>
                <a:ahLst/>
                <a:cxnLst/>
                <a:rect l="l" t="t" r="r" b="b"/>
                <a:pathLst>
                  <a:path w="1787" h="1787" extrusionOk="0">
                    <a:moveTo>
                      <a:pt x="1" y="0"/>
                    </a:moveTo>
                    <a:lnTo>
                      <a:pt x="1" y="511"/>
                    </a:lnTo>
                    <a:lnTo>
                      <a:pt x="639" y="1149"/>
                    </a:lnTo>
                    <a:lnTo>
                      <a:pt x="1277" y="1787"/>
                    </a:lnTo>
                    <a:lnTo>
                      <a:pt x="1787" y="1787"/>
                    </a:lnTo>
                    <a:lnTo>
                      <a:pt x="894" y="894"/>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17"/>
              <p:cNvSpPr/>
              <p:nvPr/>
            </p:nvSpPr>
            <p:spPr>
              <a:xfrm>
                <a:off x="2132995" y="960308"/>
                <a:ext cx="23610" cy="20231"/>
              </a:xfrm>
              <a:custGeom>
                <a:avLst/>
                <a:gdLst/>
                <a:ahLst/>
                <a:cxnLst/>
                <a:rect l="l" t="t" r="r" b="b"/>
                <a:pathLst>
                  <a:path w="517" h="443" extrusionOk="0">
                    <a:moveTo>
                      <a:pt x="298" y="119"/>
                    </a:moveTo>
                    <a:cubicBezTo>
                      <a:pt x="409" y="145"/>
                      <a:pt x="409" y="298"/>
                      <a:pt x="298" y="332"/>
                    </a:cubicBezTo>
                    <a:cubicBezTo>
                      <a:pt x="196" y="298"/>
                      <a:pt x="196" y="145"/>
                      <a:pt x="298" y="119"/>
                    </a:cubicBezTo>
                    <a:close/>
                    <a:moveTo>
                      <a:pt x="295" y="0"/>
                    </a:moveTo>
                    <a:cubicBezTo>
                      <a:pt x="240" y="0"/>
                      <a:pt x="184" y="21"/>
                      <a:pt x="137" y="68"/>
                    </a:cubicBezTo>
                    <a:cubicBezTo>
                      <a:pt x="1" y="204"/>
                      <a:pt x="103" y="442"/>
                      <a:pt x="298" y="442"/>
                    </a:cubicBezTo>
                    <a:cubicBezTo>
                      <a:pt x="418" y="434"/>
                      <a:pt x="511" y="340"/>
                      <a:pt x="511" y="230"/>
                    </a:cubicBezTo>
                    <a:cubicBezTo>
                      <a:pt x="517" y="92"/>
                      <a:pt x="410" y="0"/>
                      <a:pt x="2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17"/>
              <p:cNvSpPr/>
              <p:nvPr/>
            </p:nvSpPr>
            <p:spPr>
              <a:xfrm>
                <a:off x="2605425" y="1628651"/>
                <a:ext cx="23747" cy="20094"/>
              </a:xfrm>
              <a:custGeom>
                <a:avLst/>
                <a:gdLst/>
                <a:ahLst/>
                <a:cxnLst/>
                <a:rect l="l" t="t" r="r" b="b"/>
                <a:pathLst>
                  <a:path w="520" h="440" extrusionOk="0">
                    <a:moveTo>
                      <a:pt x="298" y="116"/>
                    </a:moveTo>
                    <a:cubicBezTo>
                      <a:pt x="358" y="116"/>
                      <a:pt x="409" y="167"/>
                      <a:pt x="400" y="227"/>
                    </a:cubicBezTo>
                    <a:cubicBezTo>
                      <a:pt x="400" y="290"/>
                      <a:pt x="348" y="331"/>
                      <a:pt x="294" y="331"/>
                    </a:cubicBezTo>
                    <a:cubicBezTo>
                      <a:pt x="269" y="331"/>
                      <a:pt x="243" y="322"/>
                      <a:pt x="221" y="303"/>
                    </a:cubicBezTo>
                    <a:cubicBezTo>
                      <a:pt x="153" y="235"/>
                      <a:pt x="204" y="116"/>
                      <a:pt x="298" y="116"/>
                    </a:cubicBezTo>
                    <a:close/>
                    <a:moveTo>
                      <a:pt x="299" y="1"/>
                    </a:moveTo>
                    <a:cubicBezTo>
                      <a:pt x="244" y="1"/>
                      <a:pt x="189" y="21"/>
                      <a:pt x="145" y="65"/>
                    </a:cubicBezTo>
                    <a:cubicBezTo>
                      <a:pt x="0" y="201"/>
                      <a:pt x="102" y="439"/>
                      <a:pt x="298" y="439"/>
                    </a:cubicBezTo>
                    <a:cubicBezTo>
                      <a:pt x="417" y="439"/>
                      <a:pt x="519" y="337"/>
                      <a:pt x="519" y="218"/>
                    </a:cubicBezTo>
                    <a:cubicBezTo>
                      <a:pt x="519" y="86"/>
                      <a:pt x="411" y="1"/>
                      <a:pt x="2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17"/>
              <p:cNvSpPr/>
              <p:nvPr/>
            </p:nvSpPr>
            <p:spPr>
              <a:xfrm>
                <a:off x="2145827" y="1025155"/>
                <a:ext cx="122024" cy="71515"/>
              </a:xfrm>
              <a:custGeom>
                <a:avLst/>
                <a:gdLst/>
                <a:ahLst/>
                <a:cxnLst/>
                <a:rect l="l" t="t" r="r" b="b"/>
                <a:pathLst>
                  <a:path w="2672" h="1566" extrusionOk="0">
                    <a:moveTo>
                      <a:pt x="34" y="1"/>
                    </a:moveTo>
                    <a:lnTo>
                      <a:pt x="0" y="26"/>
                    </a:lnTo>
                    <a:lnTo>
                      <a:pt x="800" y="826"/>
                    </a:lnTo>
                    <a:lnTo>
                      <a:pt x="1898" y="826"/>
                    </a:lnTo>
                    <a:lnTo>
                      <a:pt x="2638" y="1566"/>
                    </a:lnTo>
                    <a:lnTo>
                      <a:pt x="2672" y="1532"/>
                    </a:lnTo>
                    <a:lnTo>
                      <a:pt x="1923" y="783"/>
                    </a:lnTo>
                    <a:lnTo>
                      <a:pt x="817" y="783"/>
                    </a:lnTo>
                    <a:lnTo>
                      <a:pt x="3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 name="Google Shape;518;p17"/>
            <p:cNvGrpSpPr/>
            <p:nvPr/>
          </p:nvGrpSpPr>
          <p:grpSpPr>
            <a:xfrm rot="5400000" flipH="1">
              <a:off x="8520149" y="2304293"/>
              <a:ext cx="457201" cy="78377"/>
              <a:chOff x="2974099" y="851893"/>
              <a:chExt cx="129011" cy="22560"/>
            </a:xfrm>
          </p:grpSpPr>
          <p:sp>
            <p:nvSpPr>
              <p:cNvPr id="519" name="Google Shape;519;p17"/>
              <p:cNvSpPr/>
              <p:nvPr/>
            </p:nvSpPr>
            <p:spPr>
              <a:xfrm>
                <a:off x="3071233" y="851893"/>
                <a:ext cx="31876" cy="22560"/>
              </a:xfrm>
              <a:custGeom>
                <a:avLst/>
                <a:gdLst/>
                <a:ahLst/>
                <a:cxnLst/>
                <a:rect l="l" t="t" r="r" b="b"/>
                <a:pathLst>
                  <a:path w="698" h="494" extrusionOk="0">
                    <a:moveTo>
                      <a:pt x="408" y="0"/>
                    </a:moveTo>
                    <a:lnTo>
                      <a:pt x="0" y="494"/>
                    </a:lnTo>
                    <a:lnTo>
                      <a:pt x="289" y="494"/>
                    </a:lnTo>
                    <a:lnTo>
                      <a:pt x="69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17"/>
              <p:cNvSpPr/>
              <p:nvPr/>
            </p:nvSpPr>
            <p:spPr>
              <a:xfrm>
                <a:off x="3046756" y="851893"/>
                <a:ext cx="31876" cy="22560"/>
              </a:xfrm>
              <a:custGeom>
                <a:avLst/>
                <a:gdLst/>
                <a:ahLst/>
                <a:cxnLst/>
                <a:rect l="l" t="t" r="r" b="b"/>
                <a:pathLst>
                  <a:path w="698" h="494" extrusionOk="0">
                    <a:moveTo>
                      <a:pt x="409" y="0"/>
                    </a:moveTo>
                    <a:lnTo>
                      <a:pt x="0" y="494"/>
                    </a:lnTo>
                    <a:lnTo>
                      <a:pt x="289" y="494"/>
                    </a:lnTo>
                    <a:lnTo>
                      <a:pt x="69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17"/>
              <p:cNvSpPr/>
              <p:nvPr/>
            </p:nvSpPr>
            <p:spPr>
              <a:xfrm>
                <a:off x="3022643" y="851893"/>
                <a:ext cx="31922" cy="22560"/>
              </a:xfrm>
              <a:custGeom>
                <a:avLst/>
                <a:gdLst/>
                <a:ahLst/>
                <a:cxnLst/>
                <a:rect l="l" t="t" r="r" b="b"/>
                <a:pathLst>
                  <a:path w="699" h="494" extrusionOk="0">
                    <a:moveTo>
                      <a:pt x="409" y="0"/>
                    </a:moveTo>
                    <a:lnTo>
                      <a:pt x="1" y="494"/>
                    </a:lnTo>
                    <a:lnTo>
                      <a:pt x="290" y="494"/>
                    </a:lnTo>
                    <a:lnTo>
                      <a:pt x="69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17"/>
              <p:cNvSpPr/>
              <p:nvPr/>
            </p:nvSpPr>
            <p:spPr>
              <a:xfrm>
                <a:off x="2998576" y="851893"/>
                <a:ext cx="31511" cy="22560"/>
              </a:xfrm>
              <a:custGeom>
                <a:avLst/>
                <a:gdLst/>
                <a:ahLst/>
                <a:cxnLst/>
                <a:rect l="l" t="t" r="r" b="b"/>
                <a:pathLst>
                  <a:path w="690" h="494" extrusionOk="0">
                    <a:moveTo>
                      <a:pt x="400" y="0"/>
                    </a:moveTo>
                    <a:lnTo>
                      <a:pt x="0" y="494"/>
                    </a:lnTo>
                    <a:lnTo>
                      <a:pt x="290" y="494"/>
                    </a:lnTo>
                    <a:lnTo>
                      <a:pt x="68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17"/>
              <p:cNvSpPr/>
              <p:nvPr/>
            </p:nvSpPr>
            <p:spPr>
              <a:xfrm>
                <a:off x="2974099" y="851893"/>
                <a:ext cx="31876" cy="22560"/>
              </a:xfrm>
              <a:custGeom>
                <a:avLst/>
                <a:gdLst/>
                <a:ahLst/>
                <a:cxnLst/>
                <a:rect l="l" t="t" r="r" b="b"/>
                <a:pathLst>
                  <a:path w="698" h="494" extrusionOk="0">
                    <a:moveTo>
                      <a:pt x="409" y="0"/>
                    </a:moveTo>
                    <a:lnTo>
                      <a:pt x="0" y="494"/>
                    </a:lnTo>
                    <a:lnTo>
                      <a:pt x="290" y="494"/>
                    </a:lnTo>
                    <a:lnTo>
                      <a:pt x="69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4" name="Google Shape;524;p17"/>
          <p:cNvGrpSpPr/>
          <p:nvPr/>
        </p:nvGrpSpPr>
        <p:grpSpPr>
          <a:xfrm>
            <a:off x="-1233008" y="-719363"/>
            <a:ext cx="2502550" cy="2887916"/>
            <a:chOff x="-1115609" y="-430563"/>
            <a:chExt cx="2502550" cy="2887916"/>
          </a:xfrm>
        </p:grpSpPr>
        <p:sp>
          <p:nvSpPr>
            <p:cNvPr id="525" name="Google Shape;525;p17"/>
            <p:cNvSpPr/>
            <p:nvPr/>
          </p:nvSpPr>
          <p:spPr>
            <a:xfrm rot="5400000" flipH="1">
              <a:off x="-1140839" y="92305"/>
              <a:ext cx="2552998" cy="1507261"/>
            </a:xfrm>
            <a:custGeom>
              <a:avLst/>
              <a:gdLst/>
              <a:ahLst/>
              <a:cxnLst/>
              <a:rect l="l" t="t" r="r" b="b"/>
              <a:pathLst>
                <a:path w="17209" h="10160" extrusionOk="0">
                  <a:moveTo>
                    <a:pt x="13158" y="0"/>
                  </a:moveTo>
                  <a:lnTo>
                    <a:pt x="9820" y="3343"/>
                  </a:lnTo>
                  <a:lnTo>
                    <a:pt x="6778" y="3343"/>
                  </a:lnTo>
                  <a:lnTo>
                    <a:pt x="1" y="10119"/>
                  </a:lnTo>
                  <a:lnTo>
                    <a:pt x="6353" y="10159"/>
                  </a:lnTo>
                  <a:lnTo>
                    <a:pt x="8319" y="8198"/>
                  </a:lnTo>
                  <a:lnTo>
                    <a:pt x="9015" y="8198"/>
                  </a:lnTo>
                  <a:lnTo>
                    <a:pt x="1720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6" name="Google Shape;526;p17"/>
            <p:cNvGrpSpPr/>
            <p:nvPr/>
          </p:nvGrpSpPr>
          <p:grpSpPr>
            <a:xfrm rot="-5400000">
              <a:off x="254513" y="2088489"/>
              <a:ext cx="493952" cy="243774"/>
              <a:chOff x="2505550" y="1111010"/>
              <a:chExt cx="119740" cy="59094"/>
            </a:xfrm>
          </p:grpSpPr>
          <p:sp>
            <p:nvSpPr>
              <p:cNvPr id="527" name="Google Shape;527;p17"/>
              <p:cNvSpPr/>
              <p:nvPr/>
            </p:nvSpPr>
            <p:spPr>
              <a:xfrm>
                <a:off x="2556469" y="1152202"/>
                <a:ext cx="17902" cy="17902"/>
              </a:xfrm>
              <a:custGeom>
                <a:avLst/>
                <a:gdLst/>
                <a:ahLst/>
                <a:cxnLst/>
                <a:rect l="l" t="t" r="r" b="b"/>
                <a:pathLst>
                  <a:path w="392" h="392" extrusionOk="0">
                    <a:moveTo>
                      <a:pt x="341" y="0"/>
                    </a:moveTo>
                    <a:lnTo>
                      <a:pt x="0" y="341"/>
                    </a:lnTo>
                    <a:lnTo>
                      <a:pt x="51" y="392"/>
                    </a:lnTo>
                    <a:lnTo>
                      <a:pt x="392" y="51"/>
                    </a:lnTo>
                    <a:lnTo>
                      <a:pt x="34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17"/>
              <p:cNvSpPr/>
              <p:nvPr/>
            </p:nvSpPr>
            <p:spPr>
              <a:xfrm>
                <a:off x="2556469" y="1152202"/>
                <a:ext cx="17902" cy="17902"/>
              </a:xfrm>
              <a:custGeom>
                <a:avLst/>
                <a:gdLst/>
                <a:ahLst/>
                <a:cxnLst/>
                <a:rect l="l" t="t" r="r" b="b"/>
                <a:pathLst>
                  <a:path w="392" h="392" extrusionOk="0">
                    <a:moveTo>
                      <a:pt x="51" y="0"/>
                    </a:moveTo>
                    <a:lnTo>
                      <a:pt x="0" y="51"/>
                    </a:lnTo>
                    <a:lnTo>
                      <a:pt x="341" y="392"/>
                    </a:lnTo>
                    <a:lnTo>
                      <a:pt x="392" y="341"/>
                    </a:lnTo>
                    <a:lnTo>
                      <a:pt x="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17"/>
              <p:cNvSpPr/>
              <p:nvPr/>
            </p:nvSpPr>
            <p:spPr>
              <a:xfrm>
                <a:off x="2606978" y="1152202"/>
                <a:ext cx="17902" cy="17902"/>
              </a:xfrm>
              <a:custGeom>
                <a:avLst/>
                <a:gdLst/>
                <a:ahLst/>
                <a:cxnLst/>
                <a:rect l="l" t="t" r="r" b="b"/>
                <a:pathLst>
                  <a:path w="392" h="392" extrusionOk="0">
                    <a:moveTo>
                      <a:pt x="341" y="0"/>
                    </a:moveTo>
                    <a:lnTo>
                      <a:pt x="0" y="341"/>
                    </a:lnTo>
                    <a:lnTo>
                      <a:pt x="60" y="392"/>
                    </a:lnTo>
                    <a:lnTo>
                      <a:pt x="392" y="51"/>
                    </a:lnTo>
                    <a:lnTo>
                      <a:pt x="34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17"/>
              <p:cNvSpPr/>
              <p:nvPr/>
            </p:nvSpPr>
            <p:spPr>
              <a:xfrm>
                <a:off x="2606978" y="1152202"/>
                <a:ext cx="18313" cy="17902"/>
              </a:xfrm>
              <a:custGeom>
                <a:avLst/>
                <a:gdLst/>
                <a:ahLst/>
                <a:cxnLst/>
                <a:rect l="l" t="t" r="r" b="b"/>
                <a:pathLst>
                  <a:path w="401" h="392" extrusionOk="0">
                    <a:moveTo>
                      <a:pt x="60" y="0"/>
                    </a:moveTo>
                    <a:lnTo>
                      <a:pt x="0" y="51"/>
                    </a:lnTo>
                    <a:lnTo>
                      <a:pt x="341" y="392"/>
                    </a:lnTo>
                    <a:lnTo>
                      <a:pt x="400" y="341"/>
                    </a:lnTo>
                    <a:lnTo>
                      <a:pt x="6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17"/>
              <p:cNvSpPr/>
              <p:nvPr/>
            </p:nvSpPr>
            <p:spPr>
              <a:xfrm>
                <a:off x="2505550" y="1111010"/>
                <a:ext cx="17947" cy="17902"/>
              </a:xfrm>
              <a:custGeom>
                <a:avLst/>
                <a:gdLst/>
                <a:ahLst/>
                <a:cxnLst/>
                <a:rect l="l" t="t" r="r" b="b"/>
                <a:pathLst>
                  <a:path w="393" h="392" extrusionOk="0">
                    <a:moveTo>
                      <a:pt x="341" y="1"/>
                    </a:moveTo>
                    <a:lnTo>
                      <a:pt x="1" y="341"/>
                    </a:lnTo>
                    <a:lnTo>
                      <a:pt x="52" y="392"/>
                    </a:lnTo>
                    <a:lnTo>
                      <a:pt x="392" y="52"/>
                    </a:lnTo>
                    <a:lnTo>
                      <a:pt x="34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17"/>
              <p:cNvSpPr/>
              <p:nvPr/>
            </p:nvSpPr>
            <p:spPr>
              <a:xfrm>
                <a:off x="2505550" y="1111010"/>
                <a:ext cx="17947" cy="17902"/>
              </a:xfrm>
              <a:custGeom>
                <a:avLst/>
                <a:gdLst/>
                <a:ahLst/>
                <a:cxnLst/>
                <a:rect l="l" t="t" r="r" b="b"/>
                <a:pathLst>
                  <a:path w="393" h="392" extrusionOk="0">
                    <a:moveTo>
                      <a:pt x="52" y="1"/>
                    </a:moveTo>
                    <a:lnTo>
                      <a:pt x="1" y="52"/>
                    </a:lnTo>
                    <a:lnTo>
                      <a:pt x="341" y="392"/>
                    </a:lnTo>
                    <a:lnTo>
                      <a:pt x="392" y="341"/>
                    </a:lnTo>
                    <a:lnTo>
                      <a:pt x="5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17"/>
              <p:cNvSpPr/>
              <p:nvPr/>
            </p:nvSpPr>
            <p:spPr>
              <a:xfrm>
                <a:off x="2556058" y="1111010"/>
                <a:ext cx="17947" cy="17902"/>
              </a:xfrm>
              <a:custGeom>
                <a:avLst/>
                <a:gdLst/>
                <a:ahLst/>
                <a:cxnLst/>
                <a:rect l="l" t="t" r="r" b="b"/>
                <a:pathLst>
                  <a:path w="393" h="392" extrusionOk="0">
                    <a:moveTo>
                      <a:pt x="341" y="1"/>
                    </a:moveTo>
                    <a:lnTo>
                      <a:pt x="1" y="341"/>
                    </a:lnTo>
                    <a:lnTo>
                      <a:pt x="52" y="392"/>
                    </a:lnTo>
                    <a:lnTo>
                      <a:pt x="392" y="52"/>
                    </a:lnTo>
                    <a:lnTo>
                      <a:pt x="34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17"/>
              <p:cNvSpPr/>
              <p:nvPr/>
            </p:nvSpPr>
            <p:spPr>
              <a:xfrm>
                <a:off x="2556058" y="1111010"/>
                <a:ext cx="17947" cy="17902"/>
              </a:xfrm>
              <a:custGeom>
                <a:avLst/>
                <a:gdLst/>
                <a:ahLst/>
                <a:cxnLst/>
                <a:rect l="l" t="t" r="r" b="b"/>
                <a:pathLst>
                  <a:path w="393" h="392" extrusionOk="0">
                    <a:moveTo>
                      <a:pt x="52" y="1"/>
                    </a:moveTo>
                    <a:lnTo>
                      <a:pt x="1" y="52"/>
                    </a:lnTo>
                    <a:lnTo>
                      <a:pt x="341" y="392"/>
                    </a:lnTo>
                    <a:lnTo>
                      <a:pt x="392" y="341"/>
                    </a:lnTo>
                    <a:lnTo>
                      <a:pt x="5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 name="Google Shape;535;p17"/>
            <p:cNvGrpSpPr/>
            <p:nvPr/>
          </p:nvGrpSpPr>
          <p:grpSpPr>
            <a:xfrm rot="5400000">
              <a:off x="-1051673" y="-188992"/>
              <a:ext cx="2374678" cy="2502550"/>
              <a:chOff x="2011428" y="602777"/>
              <a:chExt cx="774292" cy="815987"/>
            </a:xfrm>
          </p:grpSpPr>
          <p:sp>
            <p:nvSpPr>
              <p:cNvPr id="536" name="Google Shape;536;p17"/>
              <p:cNvSpPr/>
              <p:nvPr/>
            </p:nvSpPr>
            <p:spPr>
              <a:xfrm>
                <a:off x="2751470" y="1215132"/>
                <a:ext cx="15618" cy="109191"/>
              </a:xfrm>
              <a:custGeom>
                <a:avLst/>
                <a:gdLst/>
                <a:ahLst/>
                <a:cxnLst/>
                <a:rect l="l" t="t" r="r" b="b"/>
                <a:pathLst>
                  <a:path w="342" h="2391" extrusionOk="0">
                    <a:moveTo>
                      <a:pt x="341" y="0"/>
                    </a:moveTo>
                    <a:lnTo>
                      <a:pt x="1" y="341"/>
                    </a:lnTo>
                    <a:lnTo>
                      <a:pt x="1" y="1191"/>
                    </a:lnTo>
                    <a:lnTo>
                      <a:pt x="1" y="2042"/>
                    </a:lnTo>
                    <a:lnTo>
                      <a:pt x="341" y="2391"/>
                    </a:lnTo>
                    <a:lnTo>
                      <a:pt x="341" y="1191"/>
                    </a:lnTo>
                    <a:lnTo>
                      <a:pt x="34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17"/>
              <p:cNvSpPr/>
              <p:nvPr/>
            </p:nvSpPr>
            <p:spPr>
              <a:xfrm>
                <a:off x="2157107" y="742702"/>
                <a:ext cx="76950" cy="76995"/>
              </a:xfrm>
              <a:custGeom>
                <a:avLst/>
                <a:gdLst/>
                <a:ahLst/>
                <a:cxnLst/>
                <a:rect l="l" t="t" r="r" b="b"/>
                <a:pathLst>
                  <a:path w="1685" h="1686" extrusionOk="0">
                    <a:moveTo>
                      <a:pt x="0" y="1"/>
                    </a:moveTo>
                    <a:lnTo>
                      <a:pt x="842" y="843"/>
                    </a:lnTo>
                    <a:lnTo>
                      <a:pt x="1685" y="1685"/>
                    </a:lnTo>
                    <a:lnTo>
                      <a:pt x="1685" y="1209"/>
                    </a:lnTo>
                    <a:lnTo>
                      <a:pt x="1081" y="605"/>
                    </a:lnTo>
                    <a:lnTo>
                      <a:pt x="47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17"/>
              <p:cNvSpPr/>
              <p:nvPr/>
            </p:nvSpPr>
            <p:spPr>
              <a:xfrm>
                <a:off x="2011428" y="602777"/>
                <a:ext cx="37310" cy="32013"/>
              </a:xfrm>
              <a:custGeom>
                <a:avLst/>
                <a:gdLst/>
                <a:ahLst/>
                <a:cxnLst/>
                <a:rect l="l" t="t" r="r" b="b"/>
                <a:pathLst>
                  <a:path w="817" h="701" extrusionOk="0">
                    <a:moveTo>
                      <a:pt x="468" y="181"/>
                    </a:moveTo>
                    <a:cubicBezTo>
                      <a:pt x="561" y="181"/>
                      <a:pt x="630" y="258"/>
                      <a:pt x="630" y="351"/>
                    </a:cubicBezTo>
                    <a:cubicBezTo>
                      <a:pt x="630" y="448"/>
                      <a:pt x="549" y="514"/>
                      <a:pt x="466" y="514"/>
                    </a:cubicBezTo>
                    <a:cubicBezTo>
                      <a:pt x="425" y="514"/>
                      <a:pt x="383" y="498"/>
                      <a:pt x="349" y="462"/>
                    </a:cubicBezTo>
                    <a:cubicBezTo>
                      <a:pt x="247" y="360"/>
                      <a:pt x="323" y="181"/>
                      <a:pt x="468" y="181"/>
                    </a:cubicBezTo>
                    <a:close/>
                    <a:moveTo>
                      <a:pt x="468" y="0"/>
                    </a:moveTo>
                    <a:cubicBezTo>
                      <a:pt x="381" y="0"/>
                      <a:pt x="293" y="33"/>
                      <a:pt x="221" y="105"/>
                    </a:cubicBezTo>
                    <a:cubicBezTo>
                      <a:pt x="0" y="317"/>
                      <a:pt x="153" y="700"/>
                      <a:pt x="468" y="700"/>
                    </a:cubicBezTo>
                    <a:cubicBezTo>
                      <a:pt x="664" y="700"/>
                      <a:pt x="817" y="538"/>
                      <a:pt x="817" y="351"/>
                    </a:cubicBezTo>
                    <a:cubicBezTo>
                      <a:pt x="817" y="139"/>
                      <a:pt x="646" y="0"/>
                      <a:pt x="4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17"/>
              <p:cNvSpPr/>
              <p:nvPr/>
            </p:nvSpPr>
            <p:spPr>
              <a:xfrm>
                <a:off x="2748364" y="1386751"/>
                <a:ext cx="37356" cy="32013"/>
              </a:xfrm>
              <a:custGeom>
                <a:avLst/>
                <a:gdLst/>
                <a:ahLst/>
                <a:cxnLst/>
                <a:rect l="l" t="t" r="r" b="b"/>
                <a:pathLst>
                  <a:path w="818" h="701" extrusionOk="0">
                    <a:moveTo>
                      <a:pt x="469" y="190"/>
                    </a:moveTo>
                    <a:cubicBezTo>
                      <a:pt x="562" y="190"/>
                      <a:pt x="630" y="258"/>
                      <a:pt x="630" y="351"/>
                    </a:cubicBezTo>
                    <a:cubicBezTo>
                      <a:pt x="630" y="450"/>
                      <a:pt x="547" y="517"/>
                      <a:pt x="462" y="517"/>
                    </a:cubicBezTo>
                    <a:cubicBezTo>
                      <a:pt x="422" y="517"/>
                      <a:pt x="382" y="503"/>
                      <a:pt x="350" y="470"/>
                    </a:cubicBezTo>
                    <a:cubicBezTo>
                      <a:pt x="247" y="360"/>
                      <a:pt x="324" y="190"/>
                      <a:pt x="469" y="190"/>
                    </a:cubicBezTo>
                    <a:close/>
                    <a:moveTo>
                      <a:pt x="468" y="0"/>
                    </a:moveTo>
                    <a:cubicBezTo>
                      <a:pt x="382" y="0"/>
                      <a:pt x="294" y="33"/>
                      <a:pt x="222" y="105"/>
                    </a:cubicBezTo>
                    <a:cubicBezTo>
                      <a:pt x="1" y="326"/>
                      <a:pt x="154" y="700"/>
                      <a:pt x="469" y="700"/>
                    </a:cubicBezTo>
                    <a:cubicBezTo>
                      <a:pt x="664" y="700"/>
                      <a:pt x="817" y="547"/>
                      <a:pt x="817" y="351"/>
                    </a:cubicBezTo>
                    <a:cubicBezTo>
                      <a:pt x="817" y="139"/>
                      <a:pt x="647" y="0"/>
                      <a:pt x="4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17"/>
              <p:cNvSpPr/>
              <p:nvPr/>
            </p:nvSpPr>
            <p:spPr>
              <a:xfrm>
                <a:off x="2036271" y="623829"/>
                <a:ext cx="737804" cy="767351"/>
              </a:xfrm>
              <a:custGeom>
                <a:avLst/>
                <a:gdLst/>
                <a:ahLst/>
                <a:cxnLst/>
                <a:rect l="l" t="t" r="r" b="b"/>
                <a:pathLst>
                  <a:path w="16156" h="16803" extrusionOk="0">
                    <a:moveTo>
                      <a:pt x="137" y="1"/>
                    </a:moveTo>
                    <a:lnTo>
                      <a:pt x="0" y="128"/>
                    </a:lnTo>
                    <a:lnTo>
                      <a:pt x="5173" y="5301"/>
                    </a:lnTo>
                    <a:lnTo>
                      <a:pt x="5198" y="5326"/>
                    </a:lnTo>
                    <a:lnTo>
                      <a:pt x="9035" y="5326"/>
                    </a:lnTo>
                    <a:lnTo>
                      <a:pt x="15968" y="12259"/>
                    </a:lnTo>
                    <a:lnTo>
                      <a:pt x="15968" y="16802"/>
                    </a:lnTo>
                    <a:lnTo>
                      <a:pt x="16155" y="16802"/>
                    </a:lnTo>
                    <a:lnTo>
                      <a:pt x="16155" y="12183"/>
                    </a:lnTo>
                    <a:lnTo>
                      <a:pt x="9137" y="5165"/>
                    </a:lnTo>
                    <a:lnTo>
                      <a:pt x="9111" y="5139"/>
                    </a:lnTo>
                    <a:lnTo>
                      <a:pt x="5275" y="5139"/>
                    </a:lnTo>
                    <a:lnTo>
                      <a:pt x="1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17"/>
              <p:cNvSpPr/>
              <p:nvPr/>
            </p:nvSpPr>
            <p:spPr>
              <a:xfrm>
                <a:off x="2506326" y="916786"/>
                <a:ext cx="196233" cy="195822"/>
              </a:xfrm>
              <a:custGeom>
                <a:avLst/>
                <a:gdLst/>
                <a:ahLst/>
                <a:cxnLst/>
                <a:rect l="l" t="t" r="r" b="b"/>
                <a:pathLst>
                  <a:path w="4297" h="4288" extrusionOk="0">
                    <a:moveTo>
                      <a:pt x="1" y="0"/>
                    </a:moveTo>
                    <a:lnTo>
                      <a:pt x="1" y="77"/>
                    </a:lnTo>
                    <a:lnTo>
                      <a:pt x="1898" y="77"/>
                    </a:lnTo>
                    <a:lnTo>
                      <a:pt x="4220" y="2399"/>
                    </a:lnTo>
                    <a:lnTo>
                      <a:pt x="4220" y="4288"/>
                    </a:lnTo>
                    <a:lnTo>
                      <a:pt x="4297" y="4288"/>
                    </a:lnTo>
                    <a:lnTo>
                      <a:pt x="4297" y="2374"/>
                    </a:lnTo>
                    <a:lnTo>
                      <a:pt x="193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mc:AlternateContent xmlns:mc="http://schemas.openxmlformats.org/markup-compatibility/2006" xmlns:p15="http://schemas.microsoft.com/office/powerpoint/2012/main">
    <mc:Choice Requires="p15">
      <p:transition spd="slow">
        <p15:prstTrans prst="pageCurlDouble"/>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Numbers and text">
  <p:cSld name="CUSTOM_5_1_1_1_1">
    <p:spTree>
      <p:nvGrpSpPr>
        <p:cNvPr id="1" name="Shape 542"/>
        <p:cNvGrpSpPr/>
        <p:nvPr/>
      </p:nvGrpSpPr>
      <p:grpSpPr>
        <a:xfrm>
          <a:off x="0" y="0"/>
          <a:ext cx="0" cy="0"/>
          <a:chOff x="0" y="0"/>
          <a:chExt cx="0" cy="0"/>
        </a:xfrm>
      </p:grpSpPr>
      <p:grpSp>
        <p:nvGrpSpPr>
          <p:cNvPr id="543" name="Google Shape;543;p18"/>
          <p:cNvGrpSpPr/>
          <p:nvPr/>
        </p:nvGrpSpPr>
        <p:grpSpPr>
          <a:xfrm>
            <a:off x="-1555090" y="1586820"/>
            <a:ext cx="3381518" cy="4266167"/>
            <a:chOff x="-1555090" y="1586820"/>
            <a:chExt cx="3381518" cy="4266167"/>
          </a:xfrm>
        </p:grpSpPr>
        <p:sp>
          <p:nvSpPr>
            <p:cNvPr id="544" name="Google Shape;544;p18"/>
            <p:cNvSpPr/>
            <p:nvPr/>
          </p:nvSpPr>
          <p:spPr>
            <a:xfrm flipH="1">
              <a:off x="-1205398" y="3848407"/>
              <a:ext cx="3031826" cy="2004580"/>
            </a:xfrm>
            <a:custGeom>
              <a:avLst/>
              <a:gdLst/>
              <a:ahLst/>
              <a:cxnLst/>
              <a:rect l="l" t="t" r="r" b="b"/>
              <a:pathLst>
                <a:path w="24054" h="15904" extrusionOk="0">
                  <a:moveTo>
                    <a:pt x="17228" y="0"/>
                  </a:moveTo>
                  <a:lnTo>
                    <a:pt x="9955" y="7274"/>
                  </a:lnTo>
                  <a:lnTo>
                    <a:pt x="6725" y="7274"/>
                  </a:lnTo>
                  <a:lnTo>
                    <a:pt x="2610" y="11384"/>
                  </a:lnTo>
                  <a:lnTo>
                    <a:pt x="2610" y="13298"/>
                  </a:lnTo>
                  <a:lnTo>
                    <a:pt x="0" y="15904"/>
                  </a:lnTo>
                  <a:lnTo>
                    <a:pt x="7093" y="15904"/>
                  </a:lnTo>
                  <a:lnTo>
                    <a:pt x="12993" y="10003"/>
                  </a:lnTo>
                  <a:lnTo>
                    <a:pt x="15207" y="10003"/>
                  </a:lnTo>
                  <a:lnTo>
                    <a:pt x="19494" y="5716"/>
                  </a:lnTo>
                  <a:lnTo>
                    <a:pt x="19494" y="4560"/>
                  </a:lnTo>
                  <a:lnTo>
                    <a:pt x="2405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5" name="Google Shape;545;p18"/>
            <p:cNvGrpSpPr/>
            <p:nvPr/>
          </p:nvGrpSpPr>
          <p:grpSpPr>
            <a:xfrm>
              <a:off x="-1555090" y="1586820"/>
              <a:ext cx="2375896" cy="3296652"/>
              <a:chOff x="2132995" y="960308"/>
              <a:chExt cx="496177" cy="688438"/>
            </a:xfrm>
          </p:grpSpPr>
          <p:sp>
            <p:nvSpPr>
              <p:cNvPr id="546" name="Google Shape;546;p18"/>
              <p:cNvSpPr/>
              <p:nvPr/>
            </p:nvSpPr>
            <p:spPr>
              <a:xfrm>
                <a:off x="2143863" y="977753"/>
                <a:ext cx="473252" cy="659302"/>
              </a:xfrm>
              <a:custGeom>
                <a:avLst/>
                <a:gdLst/>
                <a:ahLst/>
                <a:cxnLst/>
                <a:rect l="l" t="t" r="r" b="b"/>
                <a:pathLst>
                  <a:path w="10363" h="14437" extrusionOk="0">
                    <a:moveTo>
                      <a:pt x="1" y="1"/>
                    </a:moveTo>
                    <a:lnTo>
                      <a:pt x="1" y="2663"/>
                    </a:lnTo>
                    <a:lnTo>
                      <a:pt x="4926" y="2663"/>
                    </a:lnTo>
                    <a:lnTo>
                      <a:pt x="7972" y="5709"/>
                    </a:lnTo>
                    <a:lnTo>
                      <a:pt x="7972" y="12123"/>
                    </a:lnTo>
                    <a:lnTo>
                      <a:pt x="10286" y="14437"/>
                    </a:lnTo>
                    <a:lnTo>
                      <a:pt x="10362" y="14352"/>
                    </a:lnTo>
                    <a:lnTo>
                      <a:pt x="8083" y="12081"/>
                    </a:lnTo>
                    <a:lnTo>
                      <a:pt x="8083" y="5658"/>
                    </a:lnTo>
                    <a:lnTo>
                      <a:pt x="4995" y="2561"/>
                    </a:lnTo>
                    <a:lnTo>
                      <a:pt x="4978" y="2544"/>
                    </a:lnTo>
                    <a:lnTo>
                      <a:pt x="120" y="2544"/>
                    </a:lnTo>
                    <a:lnTo>
                      <a:pt x="12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18"/>
              <p:cNvSpPr/>
              <p:nvPr/>
            </p:nvSpPr>
            <p:spPr>
              <a:xfrm>
                <a:off x="2401063" y="1126948"/>
                <a:ext cx="81608" cy="81608"/>
              </a:xfrm>
              <a:custGeom>
                <a:avLst/>
                <a:gdLst/>
                <a:ahLst/>
                <a:cxnLst/>
                <a:rect l="l" t="t" r="r" b="b"/>
                <a:pathLst>
                  <a:path w="1787" h="1787" extrusionOk="0">
                    <a:moveTo>
                      <a:pt x="1" y="0"/>
                    </a:moveTo>
                    <a:lnTo>
                      <a:pt x="1" y="511"/>
                    </a:lnTo>
                    <a:lnTo>
                      <a:pt x="639" y="1149"/>
                    </a:lnTo>
                    <a:lnTo>
                      <a:pt x="1277" y="1787"/>
                    </a:lnTo>
                    <a:lnTo>
                      <a:pt x="1787" y="1787"/>
                    </a:lnTo>
                    <a:lnTo>
                      <a:pt x="894" y="894"/>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18"/>
              <p:cNvSpPr/>
              <p:nvPr/>
            </p:nvSpPr>
            <p:spPr>
              <a:xfrm>
                <a:off x="2132995" y="960308"/>
                <a:ext cx="23610" cy="20231"/>
              </a:xfrm>
              <a:custGeom>
                <a:avLst/>
                <a:gdLst/>
                <a:ahLst/>
                <a:cxnLst/>
                <a:rect l="l" t="t" r="r" b="b"/>
                <a:pathLst>
                  <a:path w="517" h="443" extrusionOk="0">
                    <a:moveTo>
                      <a:pt x="298" y="119"/>
                    </a:moveTo>
                    <a:cubicBezTo>
                      <a:pt x="409" y="145"/>
                      <a:pt x="409" y="298"/>
                      <a:pt x="298" y="332"/>
                    </a:cubicBezTo>
                    <a:cubicBezTo>
                      <a:pt x="196" y="298"/>
                      <a:pt x="196" y="145"/>
                      <a:pt x="298" y="119"/>
                    </a:cubicBezTo>
                    <a:close/>
                    <a:moveTo>
                      <a:pt x="295" y="0"/>
                    </a:moveTo>
                    <a:cubicBezTo>
                      <a:pt x="240" y="0"/>
                      <a:pt x="184" y="21"/>
                      <a:pt x="137" y="68"/>
                    </a:cubicBezTo>
                    <a:cubicBezTo>
                      <a:pt x="1" y="204"/>
                      <a:pt x="103" y="442"/>
                      <a:pt x="298" y="442"/>
                    </a:cubicBezTo>
                    <a:cubicBezTo>
                      <a:pt x="418" y="434"/>
                      <a:pt x="511" y="340"/>
                      <a:pt x="511" y="230"/>
                    </a:cubicBezTo>
                    <a:cubicBezTo>
                      <a:pt x="517" y="92"/>
                      <a:pt x="410" y="0"/>
                      <a:pt x="2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18"/>
              <p:cNvSpPr/>
              <p:nvPr/>
            </p:nvSpPr>
            <p:spPr>
              <a:xfrm>
                <a:off x="2605425" y="1628651"/>
                <a:ext cx="23747" cy="20094"/>
              </a:xfrm>
              <a:custGeom>
                <a:avLst/>
                <a:gdLst/>
                <a:ahLst/>
                <a:cxnLst/>
                <a:rect l="l" t="t" r="r" b="b"/>
                <a:pathLst>
                  <a:path w="520" h="440" extrusionOk="0">
                    <a:moveTo>
                      <a:pt x="298" y="116"/>
                    </a:moveTo>
                    <a:cubicBezTo>
                      <a:pt x="358" y="116"/>
                      <a:pt x="409" y="167"/>
                      <a:pt x="400" y="227"/>
                    </a:cubicBezTo>
                    <a:cubicBezTo>
                      <a:pt x="400" y="290"/>
                      <a:pt x="348" y="331"/>
                      <a:pt x="294" y="331"/>
                    </a:cubicBezTo>
                    <a:cubicBezTo>
                      <a:pt x="269" y="331"/>
                      <a:pt x="243" y="322"/>
                      <a:pt x="221" y="303"/>
                    </a:cubicBezTo>
                    <a:cubicBezTo>
                      <a:pt x="153" y="235"/>
                      <a:pt x="204" y="116"/>
                      <a:pt x="298" y="116"/>
                    </a:cubicBezTo>
                    <a:close/>
                    <a:moveTo>
                      <a:pt x="299" y="1"/>
                    </a:moveTo>
                    <a:cubicBezTo>
                      <a:pt x="244" y="1"/>
                      <a:pt x="189" y="21"/>
                      <a:pt x="145" y="65"/>
                    </a:cubicBezTo>
                    <a:cubicBezTo>
                      <a:pt x="0" y="201"/>
                      <a:pt x="102" y="439"/>
                      <a:pt x="298" y="439"/>
                    </a:cubicBezTo>
                    <a:cubicBezTo>
                      <a:pt x="417" y="439"/>
                      <a:pt x="519" y="337"/>
                      <a:pt x="519" y="218"/>
                    </a:cubicBezTo>
                    <a:cubicBezTo>
                      <a:pt x="519" y="86"/>
                      <a:pt x="411" y="1"/>
                      <a:pt x="2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18"/>
              <p:cNvSpPr/>
              <p:nvPr/>
            </p:nvSpPr>
            <p:spPr>
              <a:xfrm>
                <a:off x="2145827" y="1025155"/>
                <a:ext cx="122024" cy="71515"/>
              </a:xfrm>
              <a:custGeom>
                <a:avLst/>
                <a:gdLst/>
                <a:ahLst/>
                <a:cxnLst/>
                <a:rect l="l" t="t" r="r" b="b"/>
                <a:pathLst>
                  <a:path w="2672" h="1566" extrusionOk="0">
                    <a:moveTo>
                      <a:pt x="34" y="1"/>
                    </a:moveTo>
                    <a:lnTo>
                      <a:pt x="0" y="26"/>
                    </a:lnTo>
                    <a:lnTo>
                      <a:pt x="800" y="826"/>
                    </a:lnTo>
                    <a:lnTo>
                      <a:pt x="1898" y="826"/>
                    </a:lnTo>
                    <a:lnTo>
                      <a:pt x="2638" y="1566"/>
                    </a:lnTo>
                    <a:lnTo>
                      <a:pt x="2672" y="1532"/>
                    </a:lnTo>
                    <a:lnTo>
                      <a:pt x="1923" y="783"/>
                    </a:lnTo>
                    <a:lnTo>
                      <a:pt x="817" y="783"/>
                    </a:lnTo>
                    <a:lnTo>
                      <a:pt x="3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 name="Google Shape;551;p18"/>
            <p:cNvGrpSpPr/>
            <p:nvPr/>
          </p:nvGrpSpPr>
          <p:grpSpPr>
            <a:xfrm rot="-5400000">
              <a:off x="247893" y="3858068"/>
              <a:ext cx="457201" cy="78377"/>
              <a:chOff x="2974099" y="851893"/>
              <a:chExt cx="129011" cy="22560"/>
            </a:xfrm>
          </p:grpSpPr>
          <p:sp>
            <p:nvSpPr>
              <p:cNvPr id="552" name="Google Shape;552;p18"/>
              <p:cNvSpPr/>
              <p:nvPr/>
            </p:nvSpPr>
            <p:spPr>
              <a:xfrm>
                <a:off x="3071233" y="851893"/>
                <a:ext cx="31876" cy="22560"/>
              </a:xfrm>
              <a:custGeom>
                <a:avLst/>
                <a:gdLst/>
                <a:ahLst/>
                <a:cxnLst/>
                <a:rect l="l" t="t" r="r" b="b"/>
                <a:pathLst>
                  <a:path w="698" h="494" extrusionOk="0">
                    <a:moveTo>
                      <a:pt x="408" y="0"/>
                    </a:moveTo>
                    <a:lnTo>
                      <a:pt x="0" y="494"/>
                    </a:lnTo>
                    <a:lnTo>
                      <a:pt x="289" y="494"/>
                    </a:lnTo>
                    <a:lnTo>
                      <a:pt x="69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18"/>
              <p:cNvSpPr/>
              <p:nvPr/>
            </p:nvSpPr>
            <p:spPr>
              <a:xfrm>
                <a:off x="3046756" y="851893"/>
                <a:ext cx="31876" cy="22560"/>
              </a:xfrm>
              <a:custGeom>
                <a:avLst/>
                <a:gdLst/>
                <a:ahLst/>
                <a:cxnLst/>
                <a:rect l="l" t="t" r="r" b="b"/>
                <a:pathLst>
                  <a:path w="698" h="494" extrusionOk="0">
                    <a:moveTo>
                      <a:pt x="409" y="0"/>
                    </a:moveTo>
                    <a:lnTo>
                      <a:pt x="0" y="494"/>
                    </a:lnTo>
                    <a:lnTo>
                      <a:pt x="289" y="494"/>
                    </a:lnTo>
                    <a:lnTo>
                      <a:pt x="69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18"/>
              <p:cNvSpPr/>
              <p:nvPr/>
            </p:nvSpPr>
            <p:spPr>
              <a:xfrm>
                <a:off x="3022643" y="851893"/>
                <a:ext cx="31922" cy="22560"/>
              </a:xfrm>
              <a:custGeom>
                <a:avLst/>
                <a:gdLst/>
                <a:ahLst/>
                <a:cxnLst/>
                <a:rect l="l" t="t" r="r" b="b"/>
                <a:pathLst>
                  <a:path w="699" h="494" extrusionOk="0">
                    <a:moveTo>
                      <a:pt x="409" y="0"/>
                    </a:moveTo>
                    <a:lnTo>
                      <a:pt x="1" y="494"/>
                    </a:lnTo>
                    <a:lnTo>
                      <a:pt x="290" y="494"/>
                    </a:lnTo>
                    <a:lnTo>
                      <a:pt x="69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18"/>
              <p:cNvSpPr/>
              <p:nvPr/>
            </p:nvSpPr>
            <p:spPr>
              <a:xfrm>
                <a:off x="2998576" y="851893"/>
                <a:ext cx="31511" cy="22560"/>
              </a:xfrm>
              <a:custGeom>
                <a:avLst/>
                <a:gdLst/>
                <a:ahLst/>
                <a:cxnLst/>
                <a:rect l="l" t="t" r="r" b="b"/>
                <a:pathLst>
                  <a:path w="690" h="494" extrusionOk="0">
                    <a:moveTo>
                      <a:pt x="400" y="0"/>
                    </a:moveTo>
                    <a:lnTo>
                      <a:pt x="0" y="494"/>
                    </a:lnTo>
                    <a:lnTo>
                      <a:pt x="290" y="494"/>
                    </a:lnTo>
                    <a:lnTo>
                      <a:pt x="68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18"/>
              <p:cNvSpPr/>
              <p:nvPr/>
            </p:nvSpPr>
            <p:spPr>
              <a:xfrm>
                <a:off x="2974099" y="851893"/>
                <a:ext cx="31876" cy="22560"/>
              </a:xfrm>
              <a:custGeom>
                <a:avLst/>
                <a:gdLst/>
                <a:ahLst/>
                <a:cxnLst/>
                <a:rect l="l" t="t" r="r" b="b"/>
                <a:pathLst>
                  <a:path w="698" h="494" extrusionOk="0">
                    <a:moveTo>
                      <a:pt x="409" y="0"/>
                    </a:moveTo>
                    <a:lnTo>
                      <a:pt x="0" y="494"/>
                    </a:lnTo>
                    <a:lnTo>
                      <a:pt x="290" y="494"/>
                    </a:lnTo>
                    <a:lnTo>
                      <a:pt x="69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57" name="Google Shape;557;p18"/>
          <p:cNvGrpSpPr/>
          <p:nvPr/>
        </p:nvGrpSpPr>
        <p:grpSpPr>
          <a:xfrm>
            <a:off x="7948800" y="2279498"/>
            <a:ext cx="3002278" cy="3076170"/>
            <a:chOff x="7796400" y="2279498"/>
            <a:chExt cx="3002278" cy="3076170"/>
          </a:xfrm>
        </p:grpSpPr>
        <p:sp>
          <p:nvSpPr>
            <p:cNvPr id="558" name="Google Shape;558;p18"/>
            <p:cNvSpPr/>
            <p:nvPr/>
          </p:nvSpPr>
          <p:spPr>
            <a:xfrm>
              <a:off x="7796400" y="3848407"/>
              <a:ext cx="2552998" cy="1507261"/>
            </a:xfrm>
            <a:custGeom>
              <a:avLst/>
              <a:gdLst/>
              <a:ahLst/>
              <a:cxnLst/>
              <a:rect l="l" t="t" r="r" b="b"/>
              <a:pathLst>
                <a:path w="17209" h="10160" extrusionOk="0">
                  <a:moveTo>
                    <a:pt x="13158" y="0"/>
                  </a:moveTo>
                  <a:lnTo>
                    <a:pt x="9820" y="3343"/>
                  </a:lnTo>
                  <a:lnTo>
                    <a:pt x="6778" y="3343"/>
                  </a:lnTo>
                  <a:lnTo>
                    <a:pt x="1" y="10119"/>
                  </a:lnTo>
                  <a:lnTo>
                    <a:pt x="6353" y="10159"/>
                  </a:lnTo>
                  <a:lnTo>
                    <a:pt x="8319" y="8198"/>
                  </a:lnTo>
                  <a:lnTo>
                    <a:pt x="9015" y="8198"/>
                  </a:lnTo>
                  <a:lnTo>
                    <a:pt x="1720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9" name="Google Shape;559;p18"/>
            <p:cNvGrpSpPr/>
            <p:nvPr/>
          </p:nvGrpSpPr>
          <p:grpSpPr>
            <a:xfrm rot="5400000">
              <a:off x="8294983" y="3132996"/>
              <a:ext cx="493952" cy="243774"/>
              <a:chOff x="2505550" y="1111010"/>
              <a:chExt cx="119740" cy="59094"/>
            </a:xfrm>
          </p:grpSpPr>
          <p:sp>
            <p:nvSpPr>
              <p:cNvPr id="560" name="Google Shape;560;p18"/>
              <p:cNvSpPr/>
              <p:nvPr/>
            </p:nvSpPr>
            <p:spPr>
              <a:xfrm>
                <a:off x="2556469" y="1152202"/>
                <a:ext cx="17902" cy="17902"/>
              </a:xfrm>
              <a:custGeom>
                <a:avLst/>
                <a:gdLst/>
                <a:ahLst/>
                <a:cxnLst/>
                <a:rect l="l" t="t" r="r" b="b"/>
                <a:pathLst>
                  <a:path w="392" h="392" extrusionOk="0">
                    <a:moveTo>
                      <a:pt x="341" y="0"/>
                    </a:moveTo>
                    <a:lnTo>
                      <a:pt x="0" y="341"/>
                    </a:lnTo>
                    <a:lnTo>
                      <a:pt x="51" y="392"/>
                    </a:lnTo>
                    <a:lnTo>
                      <a:pt x="392" y="51"/>
                    </a:lnTo>
                    <a:lnTo>
                      <a:pt x="34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18"/>
              <p:cNvSpPr/>
              <p:nvPr/>
            </p:nvSpPr>
            <p:spPr>
              <a:xfrm>
                <a:off x="2556469" y="1152202"/>
                <a:ext cx="17902" cy="17902"/>
              </a:xfrm>
              <a:custGeom>
                <a:avLst/>
                <a:gdLst/>
                <a:ahLst/>
                <a:cxnLst/>
                <a:rect l="l" t="t" r="r" b="b"/>
                <a:pathLst>
                  <a:path w="392" h="392" extrusionOk="0">
                    <a:moveTo>
                      <a:pt x="51" y="0"/>
                    </a:moveTo>
                    <a:lnTo>
                      <a:pt x="0" y="51"/>
                    </a:lnTo>
                    <a:lnTo>
                      <a:pt x="341" y="392"/>
                    </a:lnTo>
                    <a:lnTo>
                      <a:pt x="392" y="341"/>
                    </a:lnTo>
                    <a:lnTo>
                      <a:pt x="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18"/>
              <p:cNvSpPr/>
              <p:nvPr/>
            </p:nvSpPr>
            <p:spPr>
              <a:xfrm>
                <a:off x="2606978" y="1152202"/>
                <a:ext cx="17902" cy="17902"/>
              </a:xfrm>
              <a:custGeom>
                <a:avLst/>
                <a:gdLst/>
                <a:ahLst/>
                <a:cxnLst/>
                <a:rect l="l" t="t" r="r" b="b"/>
                <a:pathLst>
                  <a:path w="392" h="392" extrusionOk="0">
                    <a:moveTo>
                      <a:pt x="341" y="0"/>
                    </a:moveTo>
                    <a:lnTo>
                      <a:pt x="0" y="341"/>
                    </a:lnTo>
                    <a:lnTo>
                      <a:pt x="60" y="392"/>
                    </a:lnTo>
                    <a:lnTo>
                      <a:pt x="392" y="51"/>
                    </a:lnTo>
                    <a:lnTo>
                      <a:pt x="34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18"/>
              <p:cNvSpPr/>
              <p:nvPr/>
            </p:nvSpPr>
            <p:spPr>
              <a:xfrm>
                <a:off x="2606978" y="1152202"/>
                <a:ext cx="18313" cy="17902"/>
              </a:xfrm>
              <a:custGeom>
                <a:avLst/>
                <a:gdLst/>
                <a:ahLst/>
                <a:cxnLst/>
                <a:rect l="l" t="t" r="r" b="b"/>
                <a:pathLst>
                  <a:path w="401" h="392" extrusionOk="0">
                    <a:moveTo>
                      <a:pt x="60" y="0"/>
                    </a:moveTo>
                    <a:lnTo>
                      <a:pt x="0" y="51"/>
                    </a:lnTo>
                    <a:lnTo>
                      <a:pt x="341" y="392"/>
                    </a:lnTo>
                    <a:lnTo>
                      <a:pt x="400" y="341"/>
                    </a:lnTo>
                    <a:lnTo>
                      <a:pt x="6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18"/>
              <p:cNvSpPr/>
              <p:nvPr/>
            </p:nvSpPr>
            <p:spPr>
              <a:xfrm>
                <a:off x="2505550" y="1111010"/>
                <a:ext cx="17947" cy="17902"/>
              </a:xfrm>
              <a:custGeom>
                <a:avLst/>
                <a:gdLst/>
                <a:ahLst/>
                <a:cxnLst/>
                <a:rect l="l" t="t" r="r" b="b"/>
                <a:pathLst>
                  <a:path w="393" h="392" extrusionOk="0">
                    <a:moveTo>
                      <a:pt x="341" y="1"/>
                    </a:moveTo>
                    <a:lnTo>
                      <a:pt x="1" y="341"/>
                    </a:lnTo>
                    <a:lnTo>
                      <a:pt x="52" y="392"/>
                    </a:lnTo>
                    <a:lnTo>
                      <a:pt x="392" y="52"/>
                    </a:lnTo>
                    <a:lnTo>
                      <a:pt x="34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18"/>
              <p:cNvSpPr/>
              <p:nvPr/>
            </p:nvSpPr>
            <p:spPr>
              <a:xfrm>
                <a:off x="2505550" y="1111010"/>
                <a:ext cx="17947" cy="17902"/>
              </a:xfrm>
              <a:custGeom>
                <a:avLst/>
                <a:gdLst/>
                <a:ahLst/>
                <a:cxnLst/>
                <a:rect l="l" t="t" r="r" b="b"/>
                <a:pathLst>
                  <a:path w="393" h="392" extrusionOk="0">
                    <a:moveTo>
                      <a:pt x="52" y="1"/>
                    </a:moveTo>
                    <a:lnTo>
                      <a:pt x="1" y="52"/>
                    </a:lnTo>
                    <a:lnTo>
                      <a:pt x="341" y="392"/>
                    </a:lnTo>
                    <a:lnTo>
                      <a:pt x="392" y="341"/>
                    </a:lnTo>
                    <a:lnTo>
                      <a:pt x="5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18"/>
              <p:cNvSpPr/>
              <p:nvPr/>
            </p:nvSpPr>
            <p:spPr>
              <a:xfrm>
                <a:off x="2556058" y="1111010"/>
                <a:ext cx="17947" cy="17902"/>
              </a:xfrm>
              <a:custGeom>
                <a:avLst/>
                <a:gdLst/>
                <a:ahLst/>
                <a:cxnLst/>
                <a:rect l="l" t="t" r="r" b="b"/>
                <a:pathLst>
                  <a:path w="393" h="392" extrusionOk="0">
                    <a:moveTo>
                      <a:pt x="341" y="1"/>
                    </a:moveTo>
                    <a:lnTo>
                      <a:pt x="1" y="341"/>
                    </a:lnTo>
                    <a:lnTo>
                      <a:pt x="52" y="392"/>
                    </a:lnTo>
                    <a:lnTo>
                      <a:pt x="392" y="52"/>
                    </a:lnTo>
                    <a:lnTo>
                      <a:pt x="34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18"/>
              <p:cNvSpPr/>
              <p:nvPr/>
            </p:nvSpPr>
            <p:spPr>
              <a:xfrm>
                <a:off x="2556058" y="1111010"/>
                <a:ext cx="17947" cy="17902"/>
              </a:xfrm>
              <a:custGeom>
                <a:avLst/>
                <a:gdLst/>
                <a:ahLst/>
                <a:cxnLst/>
                <a:rect l="l" t="t" r="r" b="b"/>
                <a:pathLst>
                  <a:path w="393" h="392" extrusionOk="0">
                    <a:moveTo>
                      <a:pt x="52" y="1"/>
                    </a:moveTo>
                    <a:lnTo>
                      <a:pt x="1" y="52"/>
                    </a:lnTo>
                    <a:lnTo>
                      <a:pt x="341" y="392"/>
                    </a:lnTo>
                    <a:lnTo>
                      <a:pt x="392" y="341"/>
                    </a:lnTo>
                    <a:lnTo>
                      <a:pt x="5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 name="Google Shape;568;p18"/>
            <p:cNvGrpSpPr/>
            <p:nvPr/>
          </p:nvGrpSpPr>
          <p:grpSpPr>
            <a:xfrm flipH="1">
              <a:off x="8424001" y="2524469"/>
              <a:ext cx="2374678" cy="2502550"/>
              <a:chOff x="2011428" y="602777"/>
              <a:chExt cx="774292" cy="815987"/>
            </a:xfrm>
          </p:grpSpPr>
          <p:sp>
            <p:nvSpPr>
              <p:cNvPr id="569" name="Google Shape;569;p18"/>
              <p:cNvSpPr/>
              <p:nvPr/>
            </p:nvSpPr>
            <p:spPr>
              <a:xfrm>
                <a:off x="2751470" y="1215132"/>
                <a:ext cx="15618" cy="109191"/>
              </a:xfrm>
              <a:custGeom>
                <a:avLst/>
                <a:gdLst/>
                <a:ahLst/>
                <a:cxnLst/>
                <a:rect l="l" t="t" r="r" b="b"/>
                <a:pathLst>
                  <a:path w="342" h="2391" extrusionOk="0">
                    <a:moveTo>
                      <a:pt x="341" y="0"/>
                    </a:moveTo>
                    <a:lnTo>
                      <a:pt x="1" y="341"/>
                    </a:lnTo>
                    <a:lnTo>
                      <a:pt x="1" y="1191"/>
                    </a:lnTo>
                    <a:lnTo>
                      <a:pt x="1" y="2042"/>
                    </a:lnTo>
                    <a:lnTo>
                      <a:pt x="341" y="2391"/>
                    </a:lnTo>
                    <a:lnTo>
                      <a:pt x="341" y="1191"/>
                    </a:lnTo>
                    <a:lnTo>
                      <a:pt x="34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18"/>
              <p:cNvSpPr/>
              <p:nvPr/>
            </p:nvSpPr>
            <p:spPr>
              <a:xfrm>
                <a:off x="2157107" y="742702"/>
                <a:ext cx="76950" cy="76995"/>
              </a:xfrm>
              <a:custGeom>
                <a:avLst/>
                <a:gdLst/>
                <a:ahLst/>
                <a:cxnLst/>
                <a:rect l="l" t="t" r="r" b="b"/>
                <a:pathLst>
                  <a:path w="1685" h="1686" extrusionOk="0">
                    <a:moveTo>
                      <a:pt x="0" y="1"/>
                    </a:moveTo>
                    <a:lnTo>
                      <a:pt x="842" y="843"/>
                    </a:lnTo>
                    <a:lnTo>
                      <a:pt x="1685" y="1685"/>
                    </a:lnTo>
                    <a:lnTo>
                      <a:pt x="1685" y="1209"/>
                    </a:lnTo>
                    <a:lnTo>
                      <a:pt x="1081" y="605"/>
                    </a:lnTo>
                    <a:lnTo>
                      <a:pt x="47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18"/>
              <p:cNvSpPr/>
              <p:nvPr/>
            </p:nvSpPr>
            <p:spPr>
              <a:xfrm>
                <a:off x="2011428" y="602777"/>
                <a:ext cx="37310" cy="32013"/>
              </a:xfrm>
              <a:custGeom>
                <a:avLst/>
                <a:gdLst/>
                <a:ahLst/>
                <a:cxnLst/>
                <a:rect l="l" t="t" r="r" b="b"/>
                <a:pathLst>
                  <a:path w="817" h="701" extrusionOk="0">
                    <a:moveTo>
                      <a:pt x="468" y="181"/>
                    </a:moveTo>
                    <a:cubicBezTo>
                      <a:pt x="561" y="181"/>
                      <a:pt x="630" y="258"/>
                      <a:pt x="630" y="351"/>
                    </a:cubicBezTo>
                    <a:cubicBezTo>
                      <a:pt x="630" y="448"/>
                      <a:pt x="549" y="514"/>
                      <a:pt x="466" y="514"/>
                    </a:cubicBezTo>
                    <a:cubicBezTo>
                      <a:pt x="425" y="514"/>
                      <a:pt x="383" y="498"/>
                      <a:pt x="349" y="462"/>
                    </a:cubicBezTo>
                    <a:cubicBezTo>
                      <a:pt x="247" y="360"/>
                      <a:pt x="323" y="181"/>
                      <a:pt x="468" y="181"/>
                    </a:cubicBezTo>
                    <a:close/>
                    <a:moveTo>
                      <a:pt x="468" y="0"/>
                    </a:moveTo>
                    <a:cubicBezTo>
                      <a:pt x="381" y="0"/>
                      <a:pt x="293" y="33"/>
                      <a:pt x="221" y="105"/>
                    </a:cubicBezTo>
                    <a:cubicBezTo>
                      <a:pt x="0" y="317"/>
                      <a:pt x="153" y="700"/>
                      <a:pt x="468" y="700"/>
                    </a:cubicBezTo>
                    <a:cubicBezTo>
                      <a:pt x="664" y="700"/>
                      <a:pt x="817" y="538"/>
                      <a:pt x="817" y="351"/>
                    </a:cubicBezTo>
                    <a:cubicBezTo>
                      <a:pt x="817" y="139"/>
                      <a:pt x="646" y="0"/>
                      <a:pt x="4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18"/>
              <p:cNvSpPr/>
              <p:nvPr/>
            </p:nvSpPr>
            <p:spPr>
              <a:xfrm>
                <a:off x="2748364" y="1386751"/>
                <a:ext cx="37356" cy="32013"/>
              </a:xfrm>
              <a:custGeom>
                <a:avLst/>
                <a:gdLst/>
                <a:ahLst/>
                <a:cxnLst/>
                <a:rect l="l" t="t" r="r" b="b"/>
                <a:pathLst>
                  <a:path w="818" h="701" extrusionOk="0">
                    <a:moveTo>
                      <a:pt x="469" y="190"/>
                    </a:moveTo>
                    <a:cubicBezTo>
                      <a:pt x="562" y="190"/>
                      <a:pt x="630" y="258"/>
                      <a:pt x="630" y="351"/>
                    </a:cubicBezTo>
                    <a:cubicBezTo>
                      <a:pt x="630" y="450"/>
                      <a:pt x="547" y="517"/>
                      <a:pt x="462" y="517"/>
                    </a:cubicBezTo>
                    <a:cubicBezTo>
                      <a:pt x="422" y="517"/>
                      <a:pt x="382" y="503"/>
                      <a:pt x="350" y="470"/>
                    </a:cubicBezTo>
                    <a:cubicBezTo>
                      <a:pt x="247" y="360"/>
                      <a:pt x="324" y="190"/>
                      <a:pt x="469" y="190"/>
                    </a:cubicBezTo>
                    <a:close/>
                    <a:moveTo>
                      <a:pt x="468" y="0"/>
                    </a:moveTo>
                    <a:cubicBezTo>
                      <a:pt x="382" y="0"/>
                      <a:pt x="294" y="33"/>
                      <a:pt x="222" y="105"/>
                    </a:cubicBezTo>
                    <a:cubicBezTo>
                      <a:pt x="1" y="326"/>
                      <a:pt x="154" y="700"/>
                      <a:pt x="469" y="700"/>
                    </a:cubicBezTo>
                    <a:cubicBezTo>
                      <a:pt x="664" y="700"/>
                      <a:pt x="817" y="547"/>
                      <a:pt x="817" y="351"/>
                    </a:cubicBezTo>
                    <a:cubicBezTo>
                      <a:pt x="817" y="139"/>
                      <a:pt x="647" y="0"/>
                      <a:pt x="4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18"/>
              <p:cNvSpPr/>
              <p:nvPr/>
            </p:nvSpPr>
            <p:spPr>
              <a:xfrm>
                <a:off x="2036271" y="623829"/>
                <a:ext cx="737804" cy="767351"/>
              </a:xfrm>
              <a:custGeom>
                <a:avLst/>
                <a:gdLst/>
                <a:ahLst/>
                <a:cxnLst/>
                <a:rect l="l" t="t" r="r" b="b"/>
                <a:pathLst>
                  <a:path w="16156" h="16803" extrusionOk="0">
                    <a:moveTo>
                      <a:pt x="137" y="1"/>
                    </a:moveTo>
                    <a:lnTo>
                      <a:pt x="0" y="128"/>
                    </a:lnTo>
                    <a:lnTo>
                      <a:pt x="5173" y="5301"/>
                    </a:lnTo>
                    <a:lnTo>
                      <a:pt x="5198" y="5326"/>
                    </a:lnTo>
                    <a:lnTo>
                      <a:pt x="9035" y="5326"/>
                    </a:lnTo>
                    <a:lnTo>
                      <a:pt x="15968" y="12259"/>
                    </a:lnTo>
                    <a:lnTo>
                      <a:pt x="15968" y="16802"/>
                    </a:lnTo>
                    <a:lnTo>
                      <a:pt x="16155" y="16802"/>
                    </a:lnTo>
                    <a:lnTo>
                      <a:pt x="16155" y="12183"/>
                    </a:lnTo>
                    <a:lnTo>
                      <a:pt x="9137" y="5165"/>
                    </a:lnTo>
                    <a:lnTo>
                      <a:pt x="9111" y="5139"/>
                    </a:lnTo>
                    <a:lnTo>
                      <a:pt x="5275" y="5139"/>
                    </a:lnTo>
                    <a:lnTo>
                      <a:pt x="1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18"/>
              <p:cNvSpPr/>
              <p:nvPr/>
            </p:nvSpPr>
            <p:spPr>
              <a:xfrm>
                <a:off x="2506326" y="916786"/>
                <a:ext cx="196233" cy="195822"/>
              </a:xfrm>
              <a:custGeom>
                <a:avLst/>
                <a:gdLst/>
                <a:ahLst/>
                <a:cxnLst/>
                <a:rect l="l" t="t" r="r" b="b"/>
                <a:pathLst>
                  <a:path w="4297" h="4288" extrusionOk="0">
                    <a:moveTo>
                      <a:pt x="1" y="0"/>
                    </a:moveTo>
                    <a:lnTo>
                      <a:pt x="1" y="77"/>
                    </a:lnTo>
                    <a:lnTo>
                      <a:pt x="1898" y="77"/>
                    </a:lnTo>
                    <a:lnTo>
                      <a:pt x="4220" y="2399"/>
                    </a:lnTo>
                    <a:lnTo>
                      <a:pt x="4220" y="4288"/>
                    </a:lnTo>
                    <a:lnTo>
                      <a:pt x="4297" y="4288"/>
                    </a:lnTo>
                    <a:lnTo>
                      <a:pt x="4297" y="2374"/>
                    </a:lnTo>
                    <a:lnTo>
                      <a:pt x="193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 name="Google Shape;575;p18"/>
            <p:cNvGrpSpPr/>
            <p:nvPr/>
          </p:nvGrpSpPr>
          <p:grpSpPr>
            <a:xfrm>
              <a:off x="8271603" y="2279498"/>
              <a:ext cx="1807417" cy="584521"/>
              <a:chOff x="7881778" y="696098"/>
              <a:chExt cx="1807417" cy="584521"/>
            </a:xfrm>
          </p:grpSpPr>
          <p:sp>
            <p:nvSpPr>
              <p:cNvPr id="576" name="Google Shape;576;p18"/>
              <p:cNvSpPr/>
              <p:nvPr/>
            </p:nvSpPr>
            <p:spPr>
              <a:xfrm>
                <a:off x="7950928" y="767548"/>
                <a:ext cx="1738267" cy="513071"/>
              </a:xfrm>
              <a:custGeom>
                <a:avLst/>
                <a:gdLst/>
                <a:ahLst/>
                <a:cxnLst/>
                <a:rect l="l" t="t" r="r" b="b"/>
                <a:pathLst>
                  <a:path w="9341" h="2757" extrusionOk="0">
                    <a:moveTo>
                      <a:pt x="85" y="0"/>
                    </a:moveTo>
                    <a:lnTo>
                      <a:pt x="0" y="85"/>
                    </a:lnTo>
                    <a:lnTo>
                      <a:pt x="1030" y="1115"/>
                    </a:lnTo>
                    <a:lnTo>
                      <a:pt x="7614" y="1115"/>
                    </a:lnTo>
                    <a:lnTo>
                      <a:pt x="9256" y="2757"/>
                    </a:lnTo>
                    <a:lnTo>
                      <a:pt x="9341" y="2671"/>
                    </a:lnTo>
                    <a:lnTo>
                      <a:pt x="7665" y="996"/>
                    </a:lnTo>
                    <a:lnTo>
                      <a:pt x="1081" y="996"/>
                    </a:lnTo>
                    <a:lnTo>
                      <a:pt x="8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18"/>
              <p:cNvSpPr/>
              <p:nvPr/>
            </p:nvSpPr>
            <p:spPr>
              <a:xfrm flipH="1">
                <a:off x="7881778" y="696098"/>
                <a:ext cx="114567" cy="98180"/>
              </a:xfrm>
              <a:custGeom>
                <a:avLst/>
                <a:gdLst/>
                <a:ahLst/>
                <a:cxnLst/>
                <a:rect l="l" t="t" r="r" b="b"/>
                <a:pathLst>
                  <a:path w="818" h="701" extrusionOk="0">
                    <a:moveTo>
                      <a:pt x="469" y="190"/>
                    </a:moveTo>
                    <a:cubicBezTo>
                      <a:pt x="562" y="190"/>
                      <a:pt x="630" y="258"/>
                      <a:pt x="630" y="351"/>
                    </a:cubicBezTo>
                    <a:cubicBezTo>
                      <a:pt x="630" y="450"/>
                      <a:pt x="547" y="517"/>
                      <a:pt x="462" y="517"/>
                    </a:cubicBezTo>
                    <a:cubicBezTo>
                      <a:pt x="422" y="517"/>
                      <a:pt x="382" y="503"/>
                      <a:pt x="350" y="470"/>
                    </a:cubicBezTo>
                    <a:cubicBezTo>
                      <a:pt x="247" y="360"/>
                      <a:pt x="324" y="190"/>
                      <a:pt x="469" y="190"/>
                    </a:cubicBezTo>
                    <a:close/>
                    <a:moveTo>
                      <a:pt x="468" y="0"/>
                    </a:moveTo>
                    <a:cubicBezTo>
                      <a:pt x="382" y="0"/>
                      <a:pt x="294" y="33"/>
                      <a:pt x="222" y="105"/>
                    </a:cubicBezTo>
                    <a:cubicBezTo>
                      <a:pt x="1" y="326"/>
                      <a:pt x="154" y="700"/>
                      <a:pt x="469" y="700"/>
                    </a:cubicBezTo>
                    <a:cubicBezTo>
                      <a:pt x="664" y="700"/>
                      <a:pt x="817" y="547"/>
                      <a:pt x="817" y="351"/>
                    </a:cubicBezTo>
                    <a:cubicBezTo>
                      <a:pt x="817" y="139"/>
                      <a:pt x="647" y="0"/>
                      <a:pt x="4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78" name="Google Shape;578;p18"/>
          <p:cNvSpPr txBox="1">
            <a:spLocks noGrp="1"/>
          </p:cNvSpPr>
          <p:nvPr>
            <p:ph type="title" hasCustomPrompt="1"/>
          </p:nvPr>
        </p:nvSpPr>
        <p:spPr>
          <a:xfrm>
            <a:off x="775850" y="1434420"/>
            <a:ext cx="2294100" cy="527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5"/>
              </a:buClr>
              <a:buSzPts val="3000"/>
              <a:buNone/>
              <a:defRPr/>
            </a:lvl1pPr>
            <a:lvl2pPr lvl="1" rtl="0">
              <a:spcBef>
                <a:spcPts val="0"/>
              </a:spcBef>
              <a:spcAft>
                <a:spcPts val="0"/>
              </a:spcAft>
              <a:buSzPts val="3200"/>
              <a:buNone/>
              <a:defRPr sz="3200"/>
            </a:lvl2pPr>
            <a:lvl3pPr lvl="2" rtl="0">
              <a:spcBef>
                <a:spcPts val="0"/>
              </a:spcBef>
              <a:spcAft>
                <a:spcPts val="0"/>
              </a:spcAft>
              <a:buSzPts val="3200"/>
              <a:buNone/>
              <a:defRPr sz="3200"/>
            </a:lvl3pPr>
            <a:lvl4pPr lvl="3" rtl="0">
              <a:spcBef>
                <a:spcPts val="0"/>
              </a:spcBef>
              <a:spcAft>
                <a:spcPts val="0"/>
              </a:spcAft>
              <a:buSzPts val="3200"/>
              <a:buNone/>
              <a:defRPr sz="3200"/>
            </a:lvl4pPr>
            <a:lvl5pPr lvl="4" rtl="0">
              <a:spcBef>
                <a:spcPts val="0"/>
              </a:spcBef>
              <a:spcAft>
                <a:spcPts val="0"/>
              </a:spcAft>
              <a:buSzPts val="3200"/>
              <a:buNone/>
              <a:defRPr sz="3200"/>
            </a:lvl5pPr>
            <a:lvl6pPr lvl="5" rtl="0">
              <a:spcBef>
                <a:spcPts val="0"/>
              </a:spcBef>
              <a:spcAft>
                <a:spcPts val="0"/>
              </a:spcAft>
              <a:buSzPts val="3200"/>
              <a:buNone/>
              <a:defRPr sz="3200"/>
            </a:lvl6pPr>
            <a:lvl7pPr lvl="6" rtl="0">
              <a:spcBef>
                <a:spcPts val="0"/>
              </a:spcBef>
              <a:spcAft>
                <a:spcPts val="0"/>
              </a:spcAft>
              <a:buSzPts val="3200"/>
              <a:buNone/>
              <a:defRPr sz="3200"/>
            </a:lvl7pPr>
            <a:lvl8pPr lvl="7" rtl="0">
              <a:spcBef>
                <a:spcPts val="0"/>
              </a:spcBef>
              <a:spcAft>
                <a:spcPts val="0"/>
              </a:spcAft>
              <a:buSzPts val="3200"/>
              <a:buNone/>
              <a:defRPr sz="3200"/>
            </a:lvl8pPr>
            <a:lvl9pPr lvl="8" rtl="0">
              <a:spcBef>
                <a:spcPts val="0"/>
              </a:spcBef>
              <a:spcAft>
                <a:spcPts val="0"/>
              </a:spcAft>
              <a:buSzPts val="3200"/>
              <a:buNone/>
              <a:defRPr sz="3200"/>
            </a:lvl9pPr>
          </a:lstStyle>
          <a:p>
            <a:r>
              <a:t>xx%</a:t>
            </a:r>
          </a:p>
        </p:txBody>
      </p:sp>
      <p:sp>
        <p:nvSpPr>
          <p:cNvPr id="579" name="Google Shape;579;p18"/>
          <p:cNvSpPr txBox="1">
            <a:spLocks noGrp="1"/>
          </p:cNvSpPr>
          <p:nvPr>
            <p:ph type="title" idx="2" hasCustomPrompt="1"/>
          </p:nvPr>
        </p:nvSpPr>
        <p:spPr>
          <a:xfrm>
            <a:off x="6074050" y="1434420"/>
            <a:ext cx="2294100" cy="527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4"/>
              </a:buClr>
              <a:buSzPts val="3000"/>
              <a:buNone/>
              <a:defRPr/>
            </a:lvl1pPr>
            <a:lvl2pPr lvl="1" rtl="0">
              <a:spcBef>
                <a:spcPts val="0"/>
              </a:spcBef>
              <a:spcAft>
                <a:spcPts val="0"/>
              </a:spcAft>
              <a:buClr>
                <a:schemeClr val="accent4"/>
              </a:buClr>
              <a:buSzPts val="3200"/>
              <a:buNone/>
              <a:defRPr sz="3200">
                <a:solidFill>
                  <a:schemeClr val="accent4"/>
                </a:solidFill>
              </a:defRPr>
            </a:lvl2pPr>
            <a:lvl3pPr lvl="2" rtl="0">
              <a:spcBef>
                <a:spcPts val="0"/>
              </a:spcBef>
              <a:spcAft>
                <a:spcPts val="0"/>
              </a:spcAft>
              <a:buClr>
                <a:schemeClr val="accent4"/>
              </a:buClr>
              <a:buSzPts val="3200"/>
              <a:buNone/>
              <a:defRPr sz="3200">
                <a:solidFill>
                  <a:schemeClr val="accent4"/>
                </a:solidFill>
              </a:defRPr>
            </a:lvl3pPr>
            <a:lvl4pPr lvl="3" rtl="0">
              <a:spcBef>
                <a:spcPts val="0"/>
              </a:spcBef>
              <a:spcAft>
                <a:spcPts val="0"/>
              </a:spcAft>
              <a:buClr>
                <a:schemeClr val="accent4"/>
              </a:buClr>
              <a:buSzPts val="3200"/>
              <a:buNone/>
              <a:defRPr sz="3200">
                <a:solidFill>
                  <a:schemeClr val="accent4"/>
                </a:solidFill>
              </a:defRPr>
            </a:lvl4pPr>
            <a:lvl5pPr lvl="4" rtl="0">
              <a:spcBef>
                <a:spcPts val="0"/>
              </a:spcBef>
              <a:spcAft>
                <a:spcPts val="0"/>
              </a:spcAft>
              <a:buClr>
                <a:schemeClr val="accent4"/>
              </a:buClr>
              <a:buSzPts val="3200"/>
              <a:buNone/>
              <a:defRPr sz="3200">
                <a:solidFill>
                  <a:schemeClr val="accent4"/>
                </a:solidFill>
              </a:defRPr>
            </a:lvl5pPr>
            <a:lvl6pPr lvl="5" rtl="0">
              <a:spcBef>
                <a:spcPts val="0"/>
              </a:spcBef>
              <a:spcAft>
                <a:spcPts val="0"/>
              </a:spcAft>
              <a:buClr>
                <a:schemeClr val="accent4"/>
              </a:buClr>
              <a:buSzPts val="3200"/>
              <a:buNone/>
              <a:defRPr sz="3200">
                <a:solidFill>
                  <a:schemeClr val="accent4"/>
                </a:solidFill>
              </a:defRPr>
            </a:lvl6pPr>
            <a:lvl7pPr lvl="6" rtl="0">
              <a:spcBef>
                <a:spcPts val="0"/>
              </a:spcBef>
              <a:spcAft>
                <a:spcPts val="0"/>
              </a:spcAft>
              <a:buClr>
                <a:schemeClr val="accent4"/>
              </a:buClr>
              <a:buSzPts val="3200"/>
              <a:buNone/>
              <a:defRPr sz="3200">
                <a:solidFill>
                  <a:schemeClr val="accent4"/>
                </a:solidFill>
              </a:defRPr>
            </a:lvl7pPr>
            <a:lvl8pPr lvl="7" rtl="0">
              <a:spcBef>
                <a:spcPts val="0"/>
              </a:spcBef>
              <a:spcAft>
                <a:spcPts val="0"/>
              </a:spcAft>
              <a:buClr>
                <a:schemeClr val="accent4"/>
              </a:buClr>
              <a:buSzPts val="3200"/>
              <a:buNone/>
              <a:defRPr sz="3200">
                <a:solidFill>
                  <a:schemeClr val="accent4"/>
                </a:solidFill>
              </a:defRPr>
            </a:lvl8pPr>
            <a:lvl9pPr lvl="8" rtl="0">
              <a:spcBef>
                <a:spcPts val="0"/>
              </a:spcBef>
              <a:spcAft>
                <a:spcPts val="0"/>
              </a:spcAft>
              <a:buClr>
                <a:schemeClr val="accent4"/>
              </a:buClr>
              <a:buSzPts val="3200"/>
              <a:buNone/>
              <a:defRPr sz="3200">
                <a:solidFill>
                  <a:schemeClr val="accent4"/>
                </a:solidFill>
              </a:defRPr>
            </a:lvl9pPr>
          </a:lstStyle>
          <a:p>
            <a:r>
              <a:t>xx%</a:t>
            </a:r>
          </a:p>
        </p:txBody>
      </p:sp>
      <p:sp>
        <p:nvSpPr>
          <p:cNvPr id="580" name="Google Shape;580;p18"/>
          <p:cNvSpPr txBox="1">
            <a:spLocks noGrp="1"/>
          </p:cNvSpPr>
          <p:nvPr>
            <p:ph type="title" idx="3"/>
          </p:nvPr>
        </p:nvSpPr>
        <p:spPr>
          <a:xfrm>
            <a:off x="720000" y="387600"/>
            <a:ext cx="7704000" cy="5922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dk2"/>
              </a:buClr>
              <a:buSzPts val="3000"/>
              <a:buFont typeface="Fredoka One"/>
              <a:buNone/>
              <a:defRPr/>
            </a:lvl1pPr>
            <a:lvl2pPr lvl="1" algn="ctr" rtl="0">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2pPr>
            <a:lvl3pPr lvl="2" algn="ctr" rtl="0">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3pPr>
            <a:lvl4pPr lvl="3" algn="ctr" rtl="0">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4pPr>
            <a:lvl5pPr lvl="4" algn="ctr" rtl="0">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5pPr>
            <a:lvl6pPr lvl="5" algn="ctr" rtl="0">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6pPr>
            <a:lvl7pPr lvl="6" algn="ctr" rtl="0">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7pPr>
            <a:lvl8pPr lvl="7" algn="ctr" rtl="0">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8pPr>
            <a:lvl9pPr lvl="8" algn="ctr" rtl="0">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9pPr>
          </a:lstStyle>
          <a:p>
            <a:endParaRPr/>
          </a:p>
        </p:txBody>
      </p:sp>
      <p:sp>
        <p:nvSpPr>
          <p:cNvPr id="581" name="Google Shape;581;p18"/>
          <p:cNvSpPr txBox="1">
            <a:spLocks noGrp="1"/>
          </p:cNvSpPr>
          <p:nvPr>
            <p:ph type="subTitle" idx="1"/>
          </p:nvPr>
        </p:nvSpPr>
        <p:spPr>
          <a:xfrm flipH="1">
            <a:off x="775850" y="3426272"/>
            <a:ext cx="2294100" cy="371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200" b="1">
                <a:solidFill>
                  <a:schemeClr val="dk2"/>
                </a:solidFill>
                <a:latin typeface="Orbitron"/>
                <a:ea typeface="Orbitron"/>
                <a:cs typeface="Orbitron"/>
                <a:sym typeface="Orbitron"/>
              </a:defRPr>
            </a:lvl1pPr>
            <a:lvl2pPr lvl="1" algn="ctr" rtl="0">
              <a:lnSpc>
                <a:spcPct val="100000"/>
              </a:lnSpc>
              <a:spcBef>
                <a:spcPts val="0"/>
              </a:spcBef>
              <a:spcAft>
                <a:spcPts val="0"/>
              </a:spcAft>
              <a:buNone/>
              <a:defRPr sz="2200" b="1">
                <a:solidFill>
                  <a:schemeClr val="dk2"/>
                </a:solidFill>
                <a:latin typeface="Orbitron"/>
                <a:ea typeface="Orbitron"/>
                <a:cs typeface="Orbitron"/>
                <a:sym typeface="Orbitron"/>
              </a:defRPr>
            </a:lvl2pPr>
            <a:lvl3pPr lvl="2" algn="ctr" rtl="0">
              <a:lnSpc>
                <a:spcPct val="100000"/>
              </a:lnSpc>
              <a:spcBef>
                <a:spcPts val="0"/>
              </a:spcBef>
              <a:spcAft>
                <a:spcPts val="0"/>
              </a:spcAft>
              <a:buNone/>
              <a:defRPr sz="2200" b="1">
                <a:solidFill>
                  <a:schemeClr val="dk2"/>
                </a:solidFill>
                <a:latin typeface="Orbitron"/>
                <a:ea typeface="Orbitron"/>
                <a:cs typeface="Orbitron"/>
                <a:sym typeface="Orbitron"/>
              </a:defRPr>
            </a:lvl3pPr>
            <a:lvl4pPr lvl="3" algn="ctr" rtl="0">
              <a:lnSpc>
                <a:spcPct val="100000"/>
              </a:lnSpc>
              <a:spcBef>
                <a:spcPts val="0"/>
              </a:spcBef>
              <a:spcAft>
                <a:spcPts val="0"/>
              </a:spcAft>
              <a:buNone/>
              <a:defRPr sz="2200" b="1">
                <a:solidFill>
                  <a:schemeClr val="dk2"/>
                </a:solidFill>
                <a:latin typeface="Orbitron"/>
                <a:ea typeface="Orbitron"/>
                <a:cs typeface="Orbitron"/>
                <a:sym typeface="Orbitron"/>
              </a:defRPr>
            </a:lvl4pPr>
            <a:lvl5pPr lvl="4" algn="ctr" rtl="0">
              <a:lnSpc>
                <a:spcPct val="100000"/>
              </a:lnSpc>
              <a:spcBef>
                <a:spcPts val="0"/>
              </a:spcBef>
              <a:spcAft>
                <a:spcPts val="0"/>
              </a:spcAft>
              <a:buNone/>
              <a:defRPr sz="2200" b="1">
                <a:solidFill>
                  <a:schemeClr val="dk2"/>
                </a:solidFill>
                <a:latin typeface="Orbitron"/>
                <a:ea typeface="Orbitron"/>
                <a:cs typeface="Orbitron"/>
                <a:sym typeface="Orbitron"/>
              </a:defRPr>
            </a:lvl5pPr>
            <a:lvl6pPr lvl="5" algn="ctr" rtl="0">
              <a:lnSpc>
                <a:spcPct val="100000"/>
              </a:lnSpc>
              <a:spcBef>
                <a:spcPts val="0"/>
              </a:spcBef>
              <a:spcAft>
                <a:spcPts val="0"/>
              </a:spcAft>
              <a:buNone/>
              <a:defRPr sz="2200" b="1">
                <a:solidFill>
                  <a:schemeClr val="dk2"/>
                </a:solidFill>
                <a:latin typeface="Orbitron"/>
                <a:ea typeface="Orbitron"/>
                <a:cs typeface="Orbitron"/>
                <a:sym typeface="Orbitron"/>
              </a:defRPr>
            </a:lvl6pPr>
            <a:lvl7pPr lvl="6" algn="ctr" rtl="0">
              <a:lnSpc>
                <a:spcPct val="100000"/>
              </a:lnSpc>
              <a:spcBef>
                <a:spcPts val="0"/>
              </a:spcBef>
              <a:spcAft>
                <a:spcPts val="0"/>
              </a:spcAft>
              <a:buNone/>
              <a:defRPr sz="2200" b="1">
                <a:solidFill>
                  <a:schemeClr val="dk2"/>
                </a:solidFill>
                <a:latin typeface="Orbitron"/>
                <a:ea typeface="Orbitron"/>
                <a:cs typeface="Orbitron"/>
                <a:sym typeface="Orbitron"/>
              </a:defRPr>
            </a:lvl7pPr>
            <a:lvl8pPr lvl="7" algn="ctr" rtl="0">
              <a:lnSpc>
                <a:spcPct val="100000"/>
              </a:lnSpc>
              <a:spcBef>
                <a:spcPts val="0"/>
              </a:spcBef>
              <a:spcAft>
                <a:spcPts val="0"/>
              </a:spcAft>
              <a:buNone/>
              <a:defRPr sz="2200" b="1">
                <a:solidFill>
                  <a:schemeClr val="dk2"/>
                </a:solidFill>
                <a:latin typeface="Orbitron"/>
                <a:ea typeface="Orbitron"/>
                <a:cs typeface="Orbitron"/>
                <a:sym typeface="Orbitron"/>
              </a:defRPr>
            </a:lvl8pPr>
            <a:lvl9pPr lvl="8" algn="ctr" rtl="0">
              <a:lnSpc>
                <a:spcPct val="100000"/>
              </a:lnSpc>
              <a:spcBef>
                <a:spcPts val="0"/>
              </a:spcBef>
              <a:spcAft>
                <a:spcPts val="0"/>
              </a:spcAft>
              <a:buNone/>
              <a:defRPr sz="2200" b="1">
                <a:solidFill>
                  <a:schemeClr val="dk2"/>
                </a:solidFill>
                <a:latin typeface="Orbitron"/>
                <a:ea typeface="Orbitron"/>
                <a:cs typeface="Orbitron"/>
                <a:sym typeface="Orbitron"/>
              </a:defRPr>
            </a:lvl9pPr>
          </a:lstStyle>
          <a:p>
            <a:endParaRPr/>
          </a:p>
        </p:txBody>
      </p:sp>
      <p:sp>
        <p:nvSpPr>
          <p:cNvPr id="582" name="Google Shape;582;p18"/>
          <p:cNvSpPr txBox="1">
            <a:spLocks noGrp="1"/>
          </p:cNvSpPr>
          <p:nvPr>
            <p:ph type="subTitle" idx="4"/>
          </p:nvPr>
        </p:nvSpPr>
        <p:spPr>
          <a:xfrm flipH="1">
            <a:off x="775850" y="3758780"/>
            <a:ext cx="2294100" cy="699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a:lvl1pPr>
            <a:lvl2pPr lvl="1" algn="ctr" rtl="0">
              <a:lnSpc>
                <a:spcPct val="100000"/>
              </a:lnSpc>
              <a:spcBef>
                <a:spcPts val="0"/>
              </a:spcBef>
              <a:spcAft>
                <a:spcPts val="0"/>
              </a:spcAft>
              <a:buNone/>
              <a:defRPr/>
            </a:lvl2pPr>
            <a:lvl3pPr lvl="2" algn="ctr" rtl="0">
              <a:lnSpc>
                <a:spcPct val="100000"/>
              </a:lnSpc>
              <a:spcBef>
                <a:spcPts val="0"/>
              </a:spcBef>
              <a:spcAft>
                <a:spcPts val="0"/>
              </a:spcAft>
              <a:buNone/>
              <a:defRPr/>
            </a:lvl3pPr>
            <a:lvl4pPr lvl="3" algn="ctr" rtl="0">
              <a:lnSpc>
                <a:spcPct val="100000"/>
              </a:lnSpc>
              <a:spcBef>
                <a:spcPts val="0"/>
              </a:spcBef>
              <a:spcAft>
                <a:spcPts val="0"/>
              </a:spcAft>
              <a:buNone/>
              <a:defRPr/>
            </a:lvl4pPr>
            <a:lvl5pPr lvl="4" algn="ctr" rtl="0">
              <a:lnSpc>
                <a:spcPct val="100000"/>
              </a:lnSpc>
              <a:spcBef>
                <a:spcPts val="0"/>
              </a:spcBef>
              <a:spcAft>
                <a:spcPts val="0"/>
              </a:spcAft>
              <a:buNone/>
              <a:defRPr/>
            </a:lvl5pPr>
            <a:lvl6pPr lvl="5" algn="ctr" rtl="0">
              <a:lnSpc>
                <a:spcPct val="100000"/>
              </a:lnSpc>
              <a:spcBef>
                <a:spcPts val="0"/>
              </a:spcBef>
              <a:spcAft>
                <a:spcPts val="0"/>
              </a:spcAft>
              <a:buNone/>
              <a:defRPr/>
            </a:lvl6pPr>
            <a:lvl7pPr lvl="6" algn="ctr" rtl="0">
              <a:lnSpc>
                <a:spcPct val="100000"/>
              </a:lnSpc>
              <a:spcBef>
                <a:spcPts val="0"/>
              </a:spcBef>
              <a:spcAft>
                <a:spcPts val="0"/>
              </a:spcAft>
              <a:buNone/>
              <a:defRPr/>
            </a:lvl7pPr>
            <a:lvl8pPr lvl="7" algn="ctr" rtl="0">
              <a:lnSpc>
                <a:spcPct val="100000"/>
              </a:lnSpc>
              <a:spcBef>
                <a:spcPts val="0"/>
              </a:spcBef>
              <a:spcAft>
                <a:spcPts val="0"/>
              </a:spcAft>
              <a:buNone/>
              <a:defRPr/>
            </a:lvl8pPr>
            <a:lvl9pPr lvl="8" algn="ctr" rtl="0">
              <a:lnSpc>
                <a:spcPct val="100000"/>
              </a:lnSpc>
              <a:spcBef>
                <a:spcPts val="0"/>
              </a:spcBef>
              <a:spcAft>
                <a:spcPts val="0"/>
              </a:spcAft>
              <a:buNone/>
              <a:defRPr/>
            </a:lvl9pPr>
          </a:lstStyle>
          <a:p>
            <a:endParaRPr/>
          </a:p>
        </p:txBody>
      </p:sp>
      <p:sp>
        <p:nvSpPr>
          <p:cNvPr id="583" name="Google Shape;583;p18"/>
          <p:cNvSpPr txBox="1">
            <a:spLocks noGrp="1"/>
          </p:cNvSpPr>
          <p:nvPr>
            <p:ph type="subTitle" idx="5"/>
          </p:nvPr>
        </p:nvSpPr>
        <p:spPr>
          <a:xfrm flipH="1">
            <a:off x="6074050" y="3426272"/>
            <a:ext cx="2294100" cy="371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200" b="1">
                <a:solidFill>
                  <a:schemeClr val="dk2"/>
                </a:solidFill>
                <a:latin typeface="Orbitron"/>
                <a:ea typeface="Orbitron"/>
                <a:cs typeface="Orbitron"/>
                <a:sym typeface="Orbitron"/>
              </a:defRPr>
            </a:lvl1pPr>
            <a:lvl2pPr lvl="1" algn="ctr" rtl="0">
              <a:lnSpc>
                <a:spcPct val="100000"/>
              </a:lnSpc>
              <a:spcBef>
                <a:spcPts val="0"/>
              </a:spcBef>
              <a:spcAft>
                <a:spcPts val="0"/>
              </a:spcAft>
              <a:buNone/>
              <a:defRPr sz="2200" b="1">
                <a:solidFill>
                  <a:schemeClr val="dk2"/>
                </a:solidFill>
                <a:latin typeface="Orbitron"/>
                <a:ea typeface="Orbitron"/>
                <a:cs typeface="Orbitron"/>
                <a:sym typeface="Orbitron"/>
              </a:defRPr>
            </a:lvl2pPr>
            <a:lvl3pPr lvl="2" algn="ctr" rtl="0">
              <a:lnSpc>
                <a:spcPct val="100000"/>
              </a:lnSpc>
              <a:spcBef>
                <a:spcPts val="0"/>
              </a:spcBef>
              <a:spcAft>
                <a:spcPts val="0"/>
              </a:spcAft>
              <a:buNone/>
              <a:defRPr sz="2200" b="1">
                <a:solidFill>
                  <a:schemeClr val="dk2"/>
                </a:solidFill>
                <a:latin typeface="Orbitron"/>
                <a:ea typeface="Orbitron"/>
                <a:cs typeface="Orbitron"/>
                <a:sym typeface="Orbitron"/>
              </a:defRPr>
            </a:lvl3pPr>
            <a:lvl4pPr lvl="3" algn="ctr" rtl="0">
              <a:lnSpc>
                <a:spcPct val="100000"/>
              </a:lnSpc>
              <a:spcBef>
                <a:spcPts val="0"/>
              </a:spcBef>
              <a:spcAft>
                <a:spcPts val="0"/>
              </a:spcAft>
              <a:buNone/>
              <a:defRPr sz="2200" b="1">
                <a:solidFill>
                  <a:schemeClr val="dk2"/>
                </a:solidFill>
                <a:latin typeface="Orbitron"/>
                <a:ea typeface="Orbitron"/>
                <a:cs typeface="Orbitron"/>
                <a:sym typeface="Orbitron"/>
              </a:defRPr>
            </a:lvl4pPr>
            <a:lvl5pPr lvl="4" algn="ctr" rtl="0">
              <a:lnSpc>
                <a:spcPct val="100000"/>
              </a:lnSpc>
              <a:spcBef>
                <a:spcPts val="0"/>
              </a:spcBef>
              <a:spcAft>
                <a:spcPts val="0"/>
              </a:spcAft>
              <a:buNone/>
              <a:defRPr sz="2200" b="1">
                <a:solidFill>
                  <a:schemeClr val="dk2"/>
                </a:solidFill>
                <a:latin typeface="Orbitron"/>
                <a:ea typeface="Orbitron"/>
                <a:cs typeface="Orbitron"/>
                <a:sym typeface="Orbitron"/>
              </a:defRPr>
            </a:lvl5pPr>
            <a:lvl6pPr lvl="5" algn="ctr" rtl="0">
              <a:lnSpc>
                <a:spcPct val="100000"/>
              </a:lnSpc>
              <a:spcBef>
                <a:spcPts val="0"/>
              </a:spcBef>
              <a:spcAft>
                <a:spcPts val="0"/>
              </a:spcAft>
              <a:buNone/>
              <a:defRPr sz="2200" b="1">
                <a:solidFill>
                  <a:schemeClr val="dk2"/>
                </a:solidFill>
                <a:latin typeface="Orbitron"/>
                <a:ea typeface="Orbitron"/>
                <a:cs typeface="Orbitron"/>
                <a:sym typeface="Orbitron"/>
              </a:defRPr>
            </a:lvl6pPr>
            <a:lvl7pPr lvl="6" algn="ctr" rtl="0">
              <a:lnSpc>
                <a:spcPct val="100000"/>
              </a:lnSpc>
              <a:spcBef>
                <a:spcPts val="0"/>
              </a:spcBef>
              <a:spcAft>
                <a:spcPts val="0"/>
              </a:spcAft>
              <a:buNone/>
              <a:defRPr sz="2200" b="1">
                <a:solidFill>
                  <a:schemeClr val="dk2"/>
                </a:solidFill>
                <a:latin typeface="Orbitron"/>
                <a:ea typeface="Orbitron"/>
                <a:cs typeface="Orbitron"/>
                <a:sym typeface="Orbitron"/>
              </a:defRPr>
            </a:lvl7pPr>
            <a:lvl8pPr lvl="7" algn="ctr" rtl="0">
              <a:lnSpc>
                <a:spcPct val="100000"/>
              </a:lnSpc>
              <a:spcBef>
                <a:spcPts val="0"/>
              </a:spcBef>
              <a:spcAft>
                <a:spcPts val="0"/>
              </a:spcAft>
              <a:buNone/>
              <a:defRPr sz="2200" b="1">
                <a:solidFill>
                  <a:schemeClr val="dk2"/>
                </a:solidFill>
                <a:latin typeface="Orbitron"/>
                <a:ea typeface="Orbitron"/>
                <a:cs typeface="Orbitron"/>
                <a:sym typeface="Orbitron"/>
              </a:defRPr>
            </a:lvl8pPr>
            <a:lvl9pPr lvl="8" algn="ctr" rtl="0">
              <a:lnSpc>
                <a:spcPct val="100000"/>
              </a:lnSpc>
              <a:spcBef>
                <a:spcPts val="0"/>
              </a:spcBef>
              <a:spcAft>
                <a:spcPts val="0"/>
              </a:spcAft>
              <a:buNone/>
              <a:defRPr sz="2200" b="1">
                <a:solidFill>
                  <a:schemeClr val="dk2"/>
                </a:solidFill>
                <a:latin typeface="Orbitron"/>
                <a:ea typeface="Orbitron"/>
                <a:cs typeface="Orbitron"/>
                <a:sym typeface="Orbitron"/>
              </a:defRPr>
            </a:lvl9pPr>
          </a:lstStyle>
          <a:p>
            <a:endParaRPr/>
          </a:p>
        </p:txBody>
      </p:sp>
      <p:sp>
        <p:nvSpPr>
          <p:cNvPr id="584" name="Google Shape;584;p18"/>
          <p:cNvSpPr txBox="1">
            <a:spLocks noGrp="1"/>
          </p:cNvSpPr>
          <p:nvPr>
            <p:ph type="subTitle" idx="6"/>
          </p:nvPr>
        </p:nvSpPr>
        <p:spPr>
          <a:xfrm flipH="1">
            <a:off x="6074050" y="3758780"/>
            <a:ext cx="2294100" cy="699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a:lvl1pPr>
            <a:lvl2pPr lvl="1" algn="ctr" rtl="0">
              <a:lnSpc>
                <a:spcPct val="100000"/>
              </a:lnSpc>
              <a:spcBef>
                <a:spcPts val="0"/>
              </a:spcBef>
              <a:spcAft>
                <a:spcPts val="0"/>
              </a:spcAft>
              <a:buNone/>
              <a:defRPr/>
            </a:lvl2pPr>
            <a:lvl3pPr lvl="2" algn="ctr" rtl="0">
              <a:lnSpc>
                <a:spcPct val="100000"/>
              </a:lnSpc>
              <a:spcBef>
                <a:spcPts val="0"/>
              </a:spcBef>
              <a:spcAft>
                <a:spcPts val="0"/>
              </a:spcAft>
              <a:buNone/>
              <a:defRPr/>
            </a:lvl3pPr>
            <a:lvl4pPr lvl="3" algn="ctr" rtl="0">
              <a:lnSpc>
                <a:spcPct val="100000"/>
              </a:lnSpc>
              <a:spcBef>
                <a:spcPts val="0"/>
              </a:spcBef>
              <a:spcAft>
                <a:spcPts val="0"/>
              </a:spcAft>
              <a:buNone/>
              <a:defRPr/>
            </a:lvl4pPr>
            <a:lvl5pPr lvl="4" algn="ctr" rtl="0">
              <a:lnSpc>
                <a:spcPct val="100000"/>
              </a:lnSpc>
              <a:spcBef>
                <a:spcPts val="0"/>
              </a:spcBef>
              <a:spcAft>
                <a:spcPts val="0"/>
              </a:spcAft>
              <a:buNone/>
              <a:defRPr/>
            </a:lvl5pPr>
            <a:lvl6pPr lvl="5" algn="ctr" rtl="0">
              <a:lnSpc>
                <a:spcPct val="100000"/>
              </a:lnSpc>
              <a:spcBef>
                <a:spcPts val="0"/>
              </a:spcBef>
              <a:spcAft>
                <a:spcPts val="0"/>
              </a:spcAft>
              <a:buNone/>
              <a:defRPr/>
            </a:lvl6pPr>
            <a:lvl7pPr lvl="6" algn="ctr" rtl="0">
              <a:lnSpc>
                <a:spcPct val="100000"/>
              </a:lnSpc>
              <a:spcBef>
                <a:spcPts val="0"/>
              </a:spcBef>
              <a:spcAft>
                <a:spcPts val="0"/>
              </a:spcAft>
              <a:buNone/>
              <a:defRPr/>
            </a:lvl7pPr>
            <a:lvl8pPr lvl="7" algn="ctr" rtl="0">
              <a:lnSpc>
                <a:spcPct val="100000"/>
              </a:lnSpc>
              <a:spcBef>
                <a:spcPts val="0"/>
              </a:spcBef>
              <a:spcAft>
                <a:spcPts val="0"/>
              </a:spcAft>
              <a:buNone/>
              <a:defRPr/>
            </a:lvl8pPr>
            <a:lvl9pPr lvl="8" algn="ctr" rtl="0">
              <a:lnSpc>
                <a:spcPct val="100000"/>
              </a:lnSpc>
              <a:spcBef>
                <a:spcPts val="0"/>
              </a:spcBef>
              <a:spcAft>
                <a:spcPts val="0"/>
              </a:spcAft>
              <a:buNone/>
              <a:defRPr/>
            </a:lvl9pPr>
          </a:lstStyle>
          <a:p>
            <a:endParaRPr/>
          </a:p>
        </p:txBody>
      </p:sp>
      <p:sp>
        <p:nvSpPr>
          <p:cNvPr id="585" name="Google Shape;585;p18"/>
          <p:cNvSpPr txBox="1">
            <a:spLocks noGrp="1"/>
          </p:cNvSpPr>
          <p:nvPr>
            <p:ph type="title" idx="7" hasCustomPrompt="1"/>
          </p:nvPr>
        </p:nvSpPr>
        <p:spPr>
          <a:xfrm>
            <a:off x="3424975" y="1434420"/>
            <a:ext cx="2294100" cy="527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5"/>
              </a:buClr>
              <a:buSzPts val="3000"/>
              <a:buNone/>
              <a:defRPr/>
            </a:lvl1pPr>
            <a:lvl2pPr lvl="1" rtl="0">
              <a:spcBef>
                <a:spcPts val="0"/>
              </a:spcBef>
              <a:spcAft>
                <a:spcPts val="0"/>
              </a:spcAft>
              <a:buSzPts val="3200"/>
              <a:buNone/>
              <a:defRPr sz="3200"/>
            </a:lvl2pPr>
            <a:lvl3pPr lvl="2" rtl="0">
              <a:spcBef>
                <a:spcPts val="0"/>
              </a:spcBef>
              <a:spcAft>
                <a:spcPts val="0"/>
              </a:spcAft>
              <a:buSzPts val="3200"/>
              <a:buNone/>
              <a:defRPr sz="3200"/>
            </a:lvl3pPr>
            <a:lvl4pPr lvl="3" rtl="0">
              <a:spcBef>
                <a:spcPts val="0"/>
              </a:spcBef>
              <a:spcAft>
                <a:spcPts val="0"/>
              </a:spcAft>
              <a:buSzPts val="3200"/>
              <a:buNone/>
              <a:defRPr sz="3200"/>
            </a:lvl4pPr>
            <a:lvl5pPr lvl="4" rtl="0">
              <a:spcBef>
                <a:spcPts val="0"/>
              </a:spcBef>
              <a:spcAft>
                <a:spcPts val="0"/>
              </a:spcAft>
              <a:buSzPts val="3200"/>
              <a:buNone/>
              <a:defRPr sz="3200"/>
            </a:lvl5pPr>
            <a:lvl6pPr lvl="5" rtl="0">
              <a:spcBef>
                <a:spcPts val="0"/>
              </a:spcBef>
              <a:spcAft>
                <a:spcPts val="0"/>
              </a:spcAft>
              <a:buSzPts val="3200"/>
              <a:buNone/>
              <a:defRPr sz="3200"/>
            </a:lvl6pPr>
            <a:lvl7pPr lvl="6" rtl="0">
              <a:spcBef>
                <a:spcPts val="0"/>
              </a:spcBef>
              <a:spcAft>
                <a:spcPts val="0"/>
              </a:spcAft>
              <a:buSzPts val="3200"/>
              <a:buNone/>
              <a:defRPr sz="3200"/>
            </a:lvl7pPr>
            <a:lvl8pPr lvl="7" rtl="0">
              <a:spcBef>
                <a:spcPts val="0"/>
              </a:spcBef>
              <a:spcAft>
                <a:spcPts val="0"/>
              </a:spcAft>
              <a:buSzPts val="3200"/>
              <a:buNone/>
              <a:defRPr sz="3200"/>
            </a:lvl8pPr>
            <a:lvl9pPr lvl="8" rtl="0">
              <a:spcBef>
                <a:spcPts val="0"/>
              </a:spcBef>
              <a:spcAft>
                <a:spcPts val="0"/>
              </a:spcAft>
              <a:buSzPts val="3200"/>
              <a:buNone/>
              <a:defRPr sz="3200"/>
            </a:lvl9pPr>
          </a:lstStyle>
          <a:p>
            <a:r>
              <a:t>xx%</a:t>
            </a:r>
          </a:p>
        </p:txBody>
      </p:sp>
      <p:sp>
        <p:nvSpPr>
          <p:cNvPr id="586" name="Google Shape;586;p18"/>
          <p:cNvSpPr txBox="1">
            <a:spLocks noGrp="1"/>
          </p:cNvSpPr>
          <p:nvPr>
            <p:ph type="subTitle" idx="8"/>
          </p:nvPr>
        </p:nvSpPr>
        <p:spPr>
          <a:xfrm flipH="1">
            <a:off x="3424975" y="3426272"/>
            <a:ext cx="2294100" cy="371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200" b="1">
                <a:solidFill>
                  <a:schemeClr val="dk2"/>
                </a:solidFill>
                <a:latin typeface="Orbitron"/>
                <a:ea typeface="Orbitron"/>
                <a:cs typeface="Orbitron"/>
                <a:sym typeface="Orbitron"/>
              </a:defRPr>
            </a:lvl1pPr>
            <a:lvl2pPr lvl="1" algn="ctr" rtl="0">
              <a:lnSpc>
                <a:spcPct val="100000"/>
              </a:lnSpc>
              <a:spcBef>
                <a:spcPts val="0"/>
              </a:spcBef>
              <a:spcAft>
                <a:spcPts val="0"/>
              </a:spcAft>
              <a:buNone/>
              <a:defRPr sz="2200" b="1">
                <a:solidFill>
                  <a:schemeClr val="dk2"/>
                </a:solidFill>
                <a:latin typeface="Orbitron"/>
                <a:ea typeface="Orbitron"/>
                <a:cs typeface="Orbitron"/>
                <a:sym typeface="Orbitron"/>
              </a:defRPr>
            </a:lvl2pPr>
            <a:lvl3pPr lvl="2" algn="ctr" rtl="0">
              <a:lnSpc>
                <a:spcPct val="100000"/>
              </a:lnSpc>
              <a:spcBef>
                <a:spcPts val="0"/>
              </a:spcBef>
              <a:spcAft>
                <a:spcPts val="0"/>
              </a:spcAft>
              <a:buNone/>
              <a:defRPr sz="2200" b="1">
                <a:solidFill>
                  <a:schemeClr val="dk2"/>
                </a:solidFill>
                <a:latin typeface="Orbitron"/>
                <a:ea typeface="Orbitron"/>
                <a:cs typeface="Orbitron"/>
                <a:sym typeface="Orbitron"/>
              </a:defRPr>
            </a:lvl3pPr>
            <a:lvl4pPr lvl="3" algn="ctr" rtl="0">
              <a:lnSpc>
                <a:spcPct val="100000"/>
              </a:lnSpc>
              <a:spcBef>
                <a:spcPts val="0"/>
              </a:spcBef>
              <a:spcAft>
                <a:spcPts val="0"/>
              </a:spcAft>
              <a:buNone/>
              <a:defRPr sz="2200" b="1">
                <a:solidFill>
                  <a:schemeClr val="dk2"/>
                </a:solidFill>
                <a:latin typeface="Orbitron"/>
                <a:ea typeface="Orbitron"/>
                <a:cs typeface="Orbitron"/>
                <a:sym typeface="Orbitron"/>
              </a:defRPr>
            </a:lvl4pPr>
            <a:lvl5pPr lvl="4" algn="ctr" rtl="0">
              <a:lnSpc>
                <a:spcPct val="100000"/>
              </a:lnSpc>
              <a:spcBef>
                <a:spcPts val="0"/>
              </a:spcBef>
              <a:spcAft>
                <a:spcPts val="0"/>
              </a:spcAft>
              <a:buNone/>
              <a:defRPr sz="2200" b="1">
                <a:solidFill>
                  <a:schemeClr val="dk2"/>
                </a:solidFill>
                <a:latin typeface="Orbitron"/>
                <a:ea typeface="Orbitron"/>
                <a:cs typeface="Orbitron"/>
                <a:sym typeface="Orbitron"/>
              </a:defRPr>
            </a:lvl5pPr>
            <a:lvl6pPr lvl="5" algn="ctr" rtl="0">
              <a:lnSpc>
                <a:spcPct val="100000"/>
              </a:lnSpc>
              <a:spcBef>
                <a:spcPts val="0"/>
              </a:spcBef>
              <a:spcAft>
                <a:spcPts val="0"/>
              </a:spcAft>
              <a:buNone/>
              <a:defRPr sz="2200" b="1">
                <a:solidFill>
                  <a:schemeClr val="dk2"/>
                </a:solidFill>
                <a:latin typeface="Orbitron"/>
                <a:ea typeface="Orbitron"/>
                <a:cs typeface="Orbitron"/>
                <a:sym typeface="Orbitron"/>
              </a:defRPr>
            </a:lvl6pPr>
            <a:lvl7pPr lvl="6" algn="ctr" rtl="0">
              <a:lnSpc>
                <a:spcPct val="100000"/>
              </a:lnSpc>
              <a:spcBef>
                <a:spcPts val="0"/>
              </a:spcBef>
              <a:spcAft>
                <a:spcPts val="0"/>
              </a:spcAft>
              <a:buNone/>
              <a:defRPr sz="2200" b="1">
                <a:solidFill>
                  <a:schemeClr val="dk2"/>
                </a:solidFill>
                <a:latin typeface="Orbitron"/>
                <a:ea typeface="Orbitron"/>
                <a:cs typeface="Orbitron"/>
                <a:sym typeface="Orbitron"/>
              </a:defRPr>
            </a:lvl7pPr>
            <a:lvl8pPr lvl="7" algn="ctr" rtl="0">
              <a:lnSpc>
                <a:spcPct val="100000"/>
              </a:lnSpc>
              <a:spcBef>
                <a:spcPts val="0"/>
              </a:spcBef>
              <a:spcAft>
                <a:spcPts val="0"/>
              </a:spcAft>
              <a:buNone/>
              <a:defRPr sz="2200" b="1">
                <a:solidFill>
                  <a:schemeClr val="dk2"/>
                </a:solidFill>
                <a:latin typeface="Orbitron"/>
                <a:ea typeface="Orbitron"/>
                <a:cs typeface="Orbitron"/>
                <a:sym typeface="Orbitron"/>
              </a:defRPr>
            </a:lvl8pPr>
            <a:lvl9pPr lvl="8" algn="ctr" rtl="0">
              <a:lnSpc>
                <a:spcPct val="100000"/>
              </a:lnSpc>
              <a:spcBef>
                <a:spcPts val="0"/>
              </a:spcBef>
              <a:spcAft>
                <a:spcPts val="0"/>
              </a:spcAft>
              <a:buNone/>
              <a:defRPr sz="2200" b="1">
                <a:solidFill>
                  <a:schemeClr val="dk2"/>
                </a:solidFill>
                <a:latin typeface="Orbitron"/>
                <a:ea typeface="Orbitron"/>
                <a:cs typeface="Orbitron"/>
                <a:sym typeface="Orbitron"/>
              </a:defRPr>
            </a:lvl9pPr>
          </a:lstStyle>
          <a:p>
            <a:endParaRPr/>
          </a:p>
        </p:txBody>
      </p:sp>
      <p:sp>
        <p:nvSpPr>
          <p:cNvPr id="587" name="Google Shape;587;p18"/>
          <p:cNvSpPr txBox="1">
            <a:spLocks noGrp="1"/>
          </p:cNvSpPr>
          <p:nvPr>
            <p:ph type="subTitle" idx="9"/>
          </p:nvPr>
        </p:nvSpPr>
        <p:spPr>
          <a:xfrm flipH="1">
            <a:off x="3424975" y="3758780"/>
            <a:ext cx="2294100" cy="699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a:lvl1pPr>
            <a:lvl2pPr lvl="1" algn="ctr" rtl="0">
              <a:lnSpc>
                <a:spcPct val="100000"/>
              </a:lnSpc>
              <a:spcBef>
                <a:spcPts val="0"/>
              </a:spcBef>
              <a:spcAft>
                <a:spcPts val="0"/>
              </a:spcAft>
              <a:buNone/>
              <a:defRPr/>
            </a:lvl2pPr>
            <a:lvl3pPr lvl="2" algn="ctr" rtl="0">
              <a:lnSpc>
                <a:spcPct val="100000"/>
              </a:lnSpc>
              <a:spcBef>
                <a:spcPts val="0"/>
              </a:spcBef>
              <a:spcAft>
                <a:spcPts val="0"/>
              </a:spcAft>
              <a:buNone/>
              <a:defRPr/>
            </a:lvl3pPr>
            <a:lvl4pPr lvl="3" algn="ctr" rtl="0">
              <a:lnSpc>
                <a:spcPct val="100000"/>
              </a:lnSpc>
              <a:spcBef>
                <a:spcPts val="0"/>
              </a:spcBef>
              <a:spcAft>
                <a:spcPts val="0"/>
              </a:spcAft>
              <a:buNone/>
              <a:defRPr/>
            </a:lvl4pPr>
            <a:lvl5pPr lvl="4" algn="ctr" rtl="0">
              <a:lnSpc>
                <a:spcPct val="100000"/>
              </a:lnSpc>
              <a:spcBef>
                <a:spcPts val="0"/>
              </a:spcBef>
              <a:spcAft>
                <a:spcPts val="0"/>
              </a:spcAft>
              <a:buNone/>
              <a:defRPr/>
            </a:lvl5pPr>
            <a:lvl6pPr lvl="5" algn="ctr" rtl="0">
              <a:lnSpc>
                <a:spcPct val="100000"/>
              </a:lnSpc>
              <a:spcBef>
                <a:spcPts val="0"/>
              </a:spcBef>
              <a:spcAft>
                <a:spcPts val="0"/>
              </a:spcAft>
              <a:buNone/>
              <a:defRPr/>
            </a:lvl6pPr>
            <a:lvl7pPr lvl="6" algn="ctr" rtl="0">
              <a:lnSpc>
                <a:spcPct val="100000"/>
              </a:lnSpc>
              <a:spcBef>
                <a:spcPts val="0"/>
              </a:spcBef>
              <a:spcAft>
                <a:spcPts val="0"/>
              </a:spcAft>
              <a:buNone/>
              <a:defRPr/>
            </a:lvl7pPr>
            <a:lvl8pPr lvl="7" algn="ctr" rtl="0">
              <a:lnSpc>
                <a:spcPct val="100000"/>
              </a:lnSpc>
              <a:spcBef>
                <a:spcPts val="0"/>
              </a:spcBef>
              <a:spcAft>
                <a:spcPts val="0"/>
              </a:spcAft>
              <a:buNone/>
              <a:defRPr/>
            </a:lvl8pPr>
            <a:lvl9pPr lvl="8" algn="ctr" rtl="0">
              <a:lnSpc>
                <a:spcPct val="100000"/>
              </a:lnSpc>
              <a:spcBef>
                <a:spcPts val="0"/>
              </a:spcBef>
              <a:spcAft>
                <a:spcPts val="0"/>
              </a:spcAft>
              <a:buNone/>
              <a:defRPr/>
            </a:lvl9pPr>
          </a:lstStyle>
          <a:p>
            <a:endParaRPr/>
          </a:p>
        </p:txBody>
      </p:sp>
    </p:spTree>
  </p:cSld>
  <p:clrMapOvr>
    <a:masterClrMapping/>
  </p:clrMapOvr>
  <mc:AlternateContent xmlns:mc="http://schemas.openxmlformats.org/markup-compatibility/2006" xmlns:p15="http://schemas.microsoft.com/office/powerpoint/2012/main">
    <mc:Choice Requires="p15">
      <p:transition spd="slow">
        <p15:prstTrans prst="pageCurlDouble"/>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ext">
  <p:cSld name="CUSTOM_17_1_1">
    <p:spTree>
      <p:nvGrpSpPr>
        <p:cNvPr id="1" name="Shape 588"/>
        <p:cNvGrpSpPr/>
        <p:nvPr/>
      </p:nvGrpSpPr>
      <p:grpSpPr>
        <a:xfrm>
          <a:off x="0" y="0"/>
          <a:ext cx="0" cy="0"/>
          <a:chOff x="0" y="0"/>
          <a:chExt cx="0" cy="0"/>
        </a:xfrm>
      </p:grpSpPr>
      <p:grpSp>
        <p:nvGrpSpPr>
          <p:cNvPr id="589" name="Google Shape;589;p19"/>
          <p:cNvGrpSpPr/>
          <p:nvPr/>
        </p:nvGrpSpPr>
        <p:grpSpPr>
          <a:xfrm>
            <a:off x="5604680" y="538591"/>
            <a:ext cx="6322114" cy="7255046"/>
            <a:chOff x="5604680" y="557027"/>
            <a:chExt cx="6322114" cy="7255046"/>
          </a:xfrm>
        </p:grpSpPr>
        <p:sp>
          <p:nvSpPr>
            <p:cNvPr id="590" name="Google Shape;590;p19"/>
            <p:cNvSpPr/>
            <p:nvPr/>
          </p:nvSpPr>
          <p:spPr>
            <a:xfrm flipH="1">
              <a:off x="5604680" y="557027"/>
              <a:ext cx="6322114" cy="7255046"/>
            </a:xfrm>
            <a:custGeom>
              <a:avLst/>
              <a:gdLst/>
              <a:ahLst/>
              <a:cxnLst/>
              <a:rect l="l" t="t" r="r" b="b"/>
              <a:pathLst>
                <a:path w="71832" h="82432" extrusionOk="0">
                  <a:moveTo>
                    <a:pt x="205" y="1"/>
                  </a:moveTo>
                  <a:lnTo>
                    <a:pt x="1" y="205"/>
                  </a:lnTo>
                  <a:lnTo>
                    <a:pt x="27924" y="28129"/>
                  </a:lnTo>
                  <a:lnTo>
                    <a:pt x="27924" y="38728"/>
                  </a:lnTo>
                  <a:lnTo>
                    <a:pt x="36526" y="47330"/>
                  </a:lnTo>
                  <a:lnTo>
                    <a:pt x="45629" y="56433"/>
                  </a:lnTo>
                  <a:lnTo>
                    <a:pt x="71627" y="82431"/>
                  </a:lnTo>
                  <a:lnTo>
                    <a:pt x="71831" y="82227"/>
                  </a:lnTo>
                  <a:lnTo>
                    <a:pt x="46493" y="56889"/>
                  </a:lnTo>
                  <a:lnTo>
                    <a:pt x="46493" y="47935"/>
                  </a:lnTo>
                  <a:lnTo>
                    <a:pt x="53711" y="40954"/>
                  </a:lnTo>
                  <a:lnTo>
                    <a:pt x="51481" y="38724"/>
                  </a:lnTo>
                  <a:lnTo>
                    <a:pt x="37095" y="38724"/>
                  </a:lnTo>
                  <a:lnTo>
                    <a:pt x="32496" y="34125"/>
                  </a:lnTo>
                  <a:lnTo>
                    <a:pt x="32496" y="32288"/>
                  </a:lnTo>
                  <a:lnTo>
                    <a:pt x="27924" y="27712"/>
                  </a:lnTo>
                  <a:lnTo>
                    <a:pt x="27924" y="27720"/>
                  </a:lnTo>
                  <a:lnTo>
                    <a:pt x="20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1" name="Google Shape;591;p19"/>
            <p:cNvGrpSpPr/>
            <p:nvPr/>
          </p:nvGrpSpPr>
          <p:grpSpPr>
            <a:xfrm flipH="1">
              <a:off x="8026530" y="1401565"/>
              <a:ext cx="2381713" cy="3328977"/>
              <a:chOff x="7655072" y="-407632"/>
              <a:chExt cx="2008529" cy="2807368"/>
            </a:xfrm>
          </p:grpSpPr>
          <p:sp>
            <p:nvSpPr>
              <p:cNvPr id="592" name="Google Shape;592;p19"/>
              <p:cNvSpPr/>
              <p:nvPr/>
            </p:nvSpPr>
            <p:spPr>
              <a:xfrm>
                <a:off x="7685059" y="-336851"/>
                <a:ext cx="1930325" cy="2689498"/>
              </a:xfrm>
              <a:custGeom>
                <a:avLst/>
                <a:gdLst/>
                <a:ahLst/>
                <a:cxnLst/>
                <a:rect l="l" t="t" r="r" b="b"/>
                <a:pathLst>
                  <a:path w="32508" h="45293" extrusionOk="0">
                    <a:moveTo>
                      <a:pt x="0" y="1"/>
                    </a:moveTo>
                    <a:lnTo>
                      <a:pt x="0" y="8351"/>
                    </a:lnTo>
                    <a:lnTo>
                      <a:pt x="15447" y="8351"/>
                    </a:lnTo>
                    <a:lnTo>
                      <a:pt x="24998" y="17901"/>
                    </a:lnTo>
                    <a:lnTo>
                      <a:pt x="24998" y="38040"/>
                    </a:lnTo>
                    <a:lnTo>
                      <a:pt x="32251" y="45293"/>
                    </a:lnTo>
                    <a:lnTo>
                      <a:pt x="32507" y="45037"/>
                    </a:lnTo>
                    <a:lnTo>
                      <a:pt x="25358" y="37888"/>
                    </a:lnTo>
                    <a:lnTo>
                      <a:pt x="25358" y="17749"/>
                    </a:lnTo>
                    <a:lnTo>
                      <a:pt x="15651" y="8043"/>
                    </a:lnTo>
                    <a:lnTo>
                      <a:pt x="15595" y="7986"/>
                    </a:lnTo>
                    <a:lnTo>
                      <a:pt x="365" y="7986"/>
                    </a:lnTo>
                    <a:lnTo>
                      <a:pt x="36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19"/>
              <p:cNvSpPr/>
              <p:nvPr/>
            </p:nvSpPr>
            <p:spPr>
              <a:xfrm>
                <a:off x="8734422" y="271200"/>
                <a:ext cx="332350" cy="332528"/>
              </a:xfrm>
              <a:custGeom>
                <a:avLst/>
                <a:gdLst/>
                <a:ahLst/>
                <a:cxnLst/>
                <a:rect l="l" t="t" r="r" b="b"/>
                <a:pathLst>
                  <a:path w="5597" h="5600" extrusionOk="0">
                    <a:moveTo>
                      <a:pt x="1" y="0"/>
                    </a:moveTo>
                    <a:lnTo>
                      <a:pt x="1" y="1597"/>
                    </a:lnTo>
                    <a:lnTo>
                      <a:pt x="2002" y="3599"/>
                    </a:lnTo>
                    <a:lnTo>
                      <a:pt x="4004" y="5600"/>
                    </a:lnTo>
                    <a:lnTo>
                      <a:pt x="5597" y="5600"/>
                    </a:lnTo>
                    <a:lnTo>
                      <a:pt x="2799" y="2802"/>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19"/>
              <p:cNvSpPr/>
              <p:nvPr/>
            </p:nvSpPr>
            <p:spPr>
              <a:xfrm>
                <a:off x="7655072" y="-407632"/>
                <a:ext cx="81588" cy="81529"/>
              </a:xfrm>
              <a:custGeom>
                <a:avLst/>
                <a:gdLst/>
                <a:ahLst/>
                <a:cxnLst/>
                <a:rect l="l" t="t" r="r" b="b"/>
                <a:pathLst>
                  <a:path w="1374" h="1373" extrusionOk="0">
                    <a:moveTo>
                      <a:pt x="689" y="364"/>
                    </a:moveTo>
                    <a:cubicBezTo>
                      <a:pt x="866" y="364"/>
                      <a:pt x="1010" y="508"/>
                      <a:pt x="1014" y="684"/>
                    </a:cubicBezTo>
                    <a:cubicBezTo>
                      <a:pt x="1014" y="865"/>
                      <a:pt x="866" y="1009"/>
                      <a:pt x="689" y="1009"/>
                    </a:cubicBezTo>
                    <a:cubicBezTo>
                      <a:pt x="509" y="1009"/>
                      <a:pt x="365" y="865"/>
                      <a:pt x="365" y="684"/>
                    </a:cubicBezTo>
                    <a:cubicBezTo>
                      <a:pt x="365" y="508"/>
                      <a:pt x="509" y="364"/>
                      <a:pt x="689" y="364"/>
                    </a:cubicBezTo>
                    <a:close/>
                    <a:moveTo>
                      <a:pt x="689" y="0"/>
                    </a:moveTo>
                    <a:cubicBezTo>
                      <a:pt x="309" y="0"/>
                      <a:pt x="1" y="308"/>
                      <a:pt x="1" y="684"/>
                    </a:cubicBezTo>
                    <a:cubicBezTo>
                      <a:pt x="1" y="1065"/>
                      <a:pt x="309" y="1373"/>
                      <a:pt x="689" y="1373"/>
                    </a:cubicBezTo>
                    <a:cubicBezTo>
                      <a:pt x="1066" y="1373"/>
                      <a:pt x="1374" y="1065"/>
                      <a:pt x="1374" y="684"/>
                    </a:cubicBezTo>
                    <a:cubicBezTo>
                      <a:pt x="1374" y="308"/>
                      <a:pt x="1066" y="0"/>
                      <a:pt x="6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19"/>
              <p:cNvSpPr/>
              <p:nvPr/>
            </p:nvSpPr>
            <p:spPr>
              <a:xfrm>
                <a:off x="9568236" y="2317969"/>
                <a:ext cx="95364" cy="81766"/>
              </a:xfrm>
              <a:custGeom>
                <a:avLst/>
                <a:gdLst/>
                <a:ahLst/>
                <a:cxnLst/>
                <a:rect l="l" t="t" r="r" b="b"/>
                <a:pathLst>
                  <a:path w="1606" h="1377" extrusionOk="0">
                    <a:moveTo>
                      <a:pt x="917" y="364"/>
                    </a:moveTo>
                    <a:cubicBezTo>
                      <a:pt x="1097" y="364"/>
                      <a:pt x="1242" y="512"/>
                      <a:pt x="1242" y="688"/>
                    </a:cubicBezTo>
                    <a:cubicBezTo>
                      <a:pt x="1242" y="883"/>
                      <a:pt x="1082" y="1012"/>
                      <a:pt x="916" y="1012"/>
                    </a:cubicBezTo>
                    <a:cubicBezTo>
                      <a:pt x="837" y="1012"/>
                      <a:pt x="755" y="982"/>
                      <a:pt x="689" y="916"/>
                    </a:cubicBezTo>
                    <a:cubicBezTo>
                      <a:pt x="485" y="712"/>
                      <a:pt x="629" y="364"/>
                      <a:pt x="917" y="364"/>
                    </a:cubicBezTo>
                    <a:close/>
                    <a:moveTo>
                      <a:pt x="915" y="1"/>
                    </a:moveTo>
                    <a:cubicBezTo>
                      <a:pt x="746" y="1"/>
                      <a:pt x="573" y="63"/>
                      <a:pt x="433" y="203"/>
                    </a:cubicBezTo>
                    <a:cubicBezTo>
                      <a:pt x="1" y="636"/>
                      <a:pt x="309" y="1376"/>
                      <a:pt x="917" y="1376"/>
                    </a:cubicBezTo>
                    <a:cubicBezTo>
                      <a:pt x="1298" y="1372"/>
                      <a:pt x="1606" y="1068"/>
                      <a:pt x="1606" y="688"/>
                    </a:cubicBezTo>
                    <a:cubicBezTo>
                      <a:pt x="1606" y="274"/>
                      <a:pt x="1267" y="1"/>
                      <a:pt x="9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19"/>
              <p:cNvSpPr/>
              <p:nvPr/>
            </p:nvSpPr>
            <p:spPr>
              <a:xfrm>
                <a:off x="7692897" y="-144282"/>
                <a:ext cx="497783" cy="292387"/>
              </a:xfrm>
              <a:custGeom>
                <a:avLst/>
                <a:gdLst/>
                <a:ahLst/>
                <a:cxnLst/>
                <a:rect l="l" t="t" r="r" b="b"/>
                <a:pathLst>
                  <a:path w="8383" h="4924" extrusionOk="0">
                    <a:moveTo>
                      <a:pt x="100" y="0"/>
                    </a:moveTo>
                    <a:lnTo>
                      <a:pt x="0" y="104"/>
                    </a:lnTo>
                    <a:lnTo>
                      <a:pt x="2498" y="2598"/>
                    </a:lnTo>
                    <a:lnTo>
                      <a:pt x="5957" y="2598"/>
                    </a:lnTo>
                    <a:lnTo>
                      <a:pt x="8282" y="4924"/>
                    </a:lnTo>
                    <a:lnTo>
                      <a:pt x="8382" y="4820"/>
                    </a:lnTo>
                    <a:lnTo>
                      <a:pt x="6017" y="2454"/>
                    </a:lnTo>
                    <a:lnTo>
                      <a:pt x="2558" y="2454"/>
                    </a:lnTo>
                    <a:lnTo>
                      <a:pt x="10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7" name="Google Shape;597;p19"/>
            <p:cNvGrpSpPr/>
            <p:nvPr/>
          </p:nvGrpSpPr>
          <p:grpSpPr>
            <a:xfrm flipH="1">
              <a:off x="8235374" y="641977"/>
              <a:ext cx="1029648" cy="1806572"/>
              <a:chOff x="455034" y="-121633"/>
              <a:chExt cx="629947" cy="1105275"/>
            </a:xfrm>
          </p:grpSpPr>
          <p:sp>
            <p:nvSpPr>
              <p:cNvPr id="598" name="Google Shape;598;p19"/>
              <p:cNvSpPr/>
              <p:nvPr/>
            </p:nvSpPr>
            <p:spPr>
              <a:xfrm>
                <a:off x="1007193" y="917077"/>
                <a:ext cx="77788" cy="66565"/>
              </a:xfrm>
              <a:custGeom>
                <a:avLst/>
                <a:gdLst/>
                <a:ahLst/>
                <a:cxnLst/>
                <a:rect l="l" t="t" r="r" b="b"/>
                <a:pathLst>
                  <a:path w="1310" h="1121" extrusionOk="0">
                    <a:moveTo>
                      <a:pt x="563" y="294"/>
                    </a:moveTo>
                    <a:cubicBezTo>
                      <a:pt x="628" y="294"/>
                      <a:pt x="695" y="318"/>
                      <a:pt x="749" y="372"/>
                    </a:cubicBezTo>
                    <a:cubicBezTo>
                      <a:pt x="913" y="536"/>
                      <a:pt x="797" y="821"/>
                      <a:pt x="561" y="821"/>
                    </a:cubicBezTo>
                    <a:cubicBezTo>
                      <a:pt x="417" y="821"/>
                      <a:pt x="297" y="704"/>
                      <a:pt x="297" y="560"/>
                    </a:cubicBezTo>
                    <a:cubicBezTo>
                      <a:pt x="297" y="400"/>
                      <a:pt x="427" y="294"/>
                      <a:pt x="563" y="294"/>
                    </a:cubicBezTo>
                    <a:close/>
                    <a:moveTo>
                      <a:pt x="561" y="0"/>
                    </a:moveTo>
                    <a:cubicBezTo>
                      <a:pt x="252" y="0"/>
                      <a:pt x="0" y="248"/>
                      <a:pt x="0" y="560"/>
                    </a:cubicBezTo>
                    <a:cubicBezTo>
                      <a:pt x="0" y="897"/>
                      <a:pt x="278" y="1121"/>
                      <a:pt x="566" y="1121"/>
                    </a:cubicBezTo>
                    <a:cubicBezTo>
                      <a:pt x="704" y="1121"/>
                      <a:pt x="843" y="1070"/>
                      <a:pt x="957" y="957"/>
                    </a:cubicBezTo>
                    <a:cubicBezTo>
                      <a:pt x="1309" y="600"/>
                      <a:pt x="1061" y="0"/>
                      <a:pt x="5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19"/>
              <p:cNvSpPr/>
              <p:nvPr/>
            </p:nvSpPr>
            <p:spPr>
              <a:xfrm>
                <a:off x="455034" y="-121633"/>
                <a:ext cx="592137" cy="1045622"/>
              </a:xfrm>
              <a:custGeom>
                <a:avLst/>
                <a:gdLst/>
                <a:ahLst/>
                <a:cxnLst/>
                <a:rect l="l" t="t" r="r" b="b"/>
                <a:pathLst>
                  <a:path w="9972" h="17609" extrusionOk="0">
                    <a:moveTo>
                      <a:pt x="1" y="0"/>
                    </a:moveTo>
                    <a:lnTo>
                      <a:pt x="1" y="4948"/>
                    </a:lnTo>
                    <a:lnTo>
                      <a:pt x="9720" y="14670"/>
                    </a:lnTo>
                    <a:lnTo>
                      <a:pt x="9720" y="17608"/>
                    </a:lnTo>
                    <a:lnTo>
                      <a:pt x="9972" y="17608"/>
                    </a:lnTo>
                    <a:lnTo>
                      <a:pt x="9972" y="14566"/>
                    </a:lnTo>
                    <a:lnTo>
                      <a:pt x="249" y="4843"/>
                    </a:lnTo>
                    <a:lnTo>
                      <a:pt x="24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 name="Google Shape;600;p19"/>
            <p:cNvGrpSpPr/>
            <p:nvPr/>
          </p:nvGrpSpPr>
          <p:grpSpPr>
            <a:xfrm flipH="1">
              <a:off x="6862715" y="4692498"/>
              <a:ext cx="471865" cy="38050"/>
              <a:chOff x="6298452" y="2390050"/>
              <a:chExt cx="140725" cy="11350"/>
            </a:xfrm>
          </p:grpSpPr>
          <p:sp>
            <p:nvSpPr>
              <p:cNvPr id="601" name="Google Shape;601;p19"/>
              <p:cNvSpPr/>
              <p:nvPr/>
            </p:nvSpPr>
            <p:spPr>
              <a:xfrm>
                <a:off x="6298452" y="2390050"/>
                <a:ext cx="70375" cy="11350"/>
              </a:xfrm>
              <a:custGeom>
                <a:avLst/>
                <a:gdLst/>
                <a:ahLst/>
                <a:cxnLst/>
                <a:rect l="l" t="t" r="r" b="b"/>
                <a:pathLst>
                  <a:path w="2815" h="454" extrusionOk="0">
                    <a:moveTo>
                      <a:pt x="1" y="1"/>
                    </a:moveTo>
                    <a:lnTo>
                      <a:pt x="1" y="453"/>
                    </a:lnTo>
                    <a:lnTo>
                      <a:pt x="2815" y="453"/>
                    </a:lnTo>
                    <a:lnTo>
                      <a:pt x="28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19"/>
              <p:cNvSpPr/>
              <p:nvPr/>
            </p:nvSpPr>
            <p:spPr>
              <a:xfrm>
                <a:off x="6382427" y="2390050"/>
                <a:ext cx="35150" cy="11350"/>
              </a:xfrm>
              <a:custGeom>
                <a:avLst/>
                <a:gdLst/>
                <a:ahLst/>
                <a:cxnLst/>
                <a:rect l="l" t="t" r="r" b="b"/>
                <a:pathLst>
                  <a:path w="1406" h="454" extrusionOk="0">
                    <a:moveTo>
                      <a:pt x="0" y="1"/>
                    </a:moveTo>
                    <a:lnTo>
                      <a:pt x="0" y="453"/>
                    </a:lnTo>
                    <a:lnTo>
                      <a:pt x="1405" y="453"/>
                    </a:lnTo>
                    <a:lnTo>
                      <a:pt x="14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19"/>
              <p:cNvSpPr/>
              <p:nvPr/>
            </p:nvSpPr>
            <p:spPr>
              <a:xfrm>
                <a:off x="6427952" y="2390050"/>
                <a:ext cx="11225" cy="11350"/>
              </a:xfrm>
              <a:custGeom>
                <a:avLst/>
                <a:gdLst/>
                <a:ahLst/>
                <a:cxnLst/>
                <a:rect l="l" t="t" r="r" b="b"/>
                <a:pathLst>
                  <a:path w="449" h="454" extrusionOk="0">
                    <a:moveTo>
                      <a:pt x="1" y="1"/>
                    </a:moveTo>
                    <a:lnTo>
                      <a:pt x="1" y="453"/>
                    </a:lnTo>
                    <a:lnTo>
                      <a:pt x="449" y="453"/>
                    </a:lnTo>
                    <a:lnTo>
                      <a:pt x="4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04" name="Google Shape;604;p19"/>
          <p:cNvGrpSpPr/>
          <p:nvPr/>
        </p:nvGrpSpPr>
        <p:grpSpPr>
          <a:xfrm>
            <a:off x="-2438675" y="1770046"/>
            <a:ext cx="6322101" cy="5677064"/>
            <a:chOff x="-2438675" y="1770046"/>
            <a:chExt cx="6322101" cy="5677064"/>
          </a:xfrm>
        </p:grpSpPr>
        <p:sp>
          <p:nvSpPr>
            <p:cNvPr id="605" name="Google Shape;605;p19"/>
            <p:cNvSpPr/>
            <p:nvPr/>
          </p:nvSpPr>
          <p:spPr>
            <a:xfrm>
              <a:off x="-2438675" y="1770046"/>
              <a:ext cx="6322101" cy="5677064"/>
            </a:xfrm>
            <a:custGeom>
              <a:avLst/>
              <a:gdLst/>
              <a:ahLst/>
              <a:cxnLst/>
              <a:rect l="l" t="t" r="r" b="b"/>
              <a:pathLst>
                <a:path w="71519" h="64222" extrusionOk="0">
                  <a:moveTo>
                    <a:pt x="160" y="0"/>
                  </a:moveTo>
                  <a:lnTo>
                    <a:pt x="0" y="160"/>
                  </a:lnTo>
                  <a:lnTo>
                    <a:pt x="26919" y="27079"/>
                  </a:lnTo>
                  <a:lnTo>
                    <a:pt x="26919" y="27956"/>
                  </a:lnTo>
                  <a:lnTo>
                    <a:pt x="30762" y="31798"/>
                  </a:lnTo>
                  <a:lnTo>
                    <a:pt x="32743" y="31798"/>
                  </a:lnTo>
                  <a:lnTo>
                    <a:pt x="38031" y="37086"/>
                  </a:lnTo>
                  <a:lnTo>
                    <a:pt x="44224" y="37086"/>
                  </a:lnTo>
                  <a:lnTo>
                    <a:pt x="71359" y="64221"/>
                  </a:lnTo>
                  <a:lnTo>
                    <a:pt x="71519" y="64061"/>
                  </a:lnTo>
                  <a:lnTo>
                    <a:pt x="42046" y="34588"/>
                  </a:lnTo>
                  <a:lnTo>
                    <a:pt x="42046" y="33035"/>
                  </a:lnTo>
                  <a:lnTo>
                    <a:pt x="38359" y="29353"/>
                  </a:lnTo>
                  <a:lnTo>
                    <a:pt x="35465" y="29353"/>
                  </a:lnTo>
                  <a:lnTo>
                    <a:pt x="28949" y="22836"/>
                  </a:lnTo>
                  <a:lnTo>
                    <a:pt x="22993" y="22836"/>
                  </a:lnTo>
                  <a:lnTo>
                    <a:pt x="16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6" name="Google Shape;606;p19"/>
            <p:cNvGrpSpPr/>
            <p:nvPr/>
          </p:nvGrpSpPr>
          <p:grpSpPr>
            <a:xfrm rot="-5400000" flipH="1">
              <a:off x="358472" y="2658178"/>
              <a:ext cx="618213" cy="306426"/>
              <a:chOff x="5989375" y="1843575"/>
              <a:chExt cx="136525" cy="67675"/>
            </a:xfrm>
          </p:grpSpPr>
          <p:sp>
            <p:nvSpPr>
              <p:cNvPr id="607" name="Google Shape;607;p19"/>
              <p:cNvSpPr/>
              <p:nvPr/>
            </p:nvSpPr>
            <p:spPr>
              <a:xfrm>
                <a:off x="6047225" y="1843575"/>
                <a:ext cx="20525" cy="20550"/>
              </a:xfrm>
              <a:custGeom>
                <a:avLst/>
                <a:gdLst/>
                <a:ahLst/>
                <a:cxnLst/>
                <a:rect l="l" t="t" r="r" b="b"/>
                <a:pathLst>
                  <a:path w="821" h="822" extrusionOk="0">
                    <a:moveTo>
                      <a:pt x="709" y="0"/>
                    </a:moveTo>
                    <a:lnTo>
                      <a:pt x="0" y="709"/>
                    </a:lnTo>
                    <a:lnTo>
                      <a:pt x="112" y="821"/>
                    </a:lnTo>
                    <a:lnTo>
                      <a:pt x="821" y="113"/>
                    </a:lnTo>
                    <a:lnTo>
                      <a:pt x="70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19"/>
              <p:cNvSpPr/>
              <p:nvPr/>
            </p:nvSpPr>
            <p:spPr>
              <a:xfrm>
                <a:off x="6047225" y="1843575"/>
                <a:ext cx="20525" cy="20550"/>
              </a:xfrm>
              <a:custGeom>
                <a:avLst/>
                <a:gdLst/>
                <a:ahLst/>
                <a:cxnLst/>
                <a:rect l="l" t="t" r="r" b="b"/>
                <a:pathLst>
                  <a:path w="821" h="822" extrusionOk="0">
                    <a:moveTo>
                      <a:pt x="112" y="0"/>
                    </a:moveTo>
                    <a:lnTo>
                      <a:pt x="0" y="113"/>
                    </a:lnTo>
                    <a:lnTo>
                      <a:pt x="709" y="821"/>
                    </a:lnTo>
                    <a:lnTo>
                      <a:pt x="821" y="709"/>
                    </a:lnTo>
                    <a:lnTo>
                      <a:pt x="11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19"/>
              <p:cNvSpPr/>
              <p:nvPr/>
            </p:nvSpPr>
            <p:spPr>
              <a:xfrm>
                <a:off x="5989475" y="1843675"/>
                <a:ext cx="20650" cy="20550"/>
              </a:xfrm>
              <a:custGeom>
                <a:avLst/>
                <a:gdLst/>
                <a:ahLst/>
                <a:cxnLst/>
                <a:rect l="l" t="t" r="r" b="b"/>
                <a:pathLst>
                  <a:path w="826" h="822" extrusionOk="0">
                    <a:moveTo>
                      <a:pt x="713" y="0"/>
                    </a:moveTo>
                    <a:lnTo>
                      <a:pt x="1" y="709"/>
                    </a:lnTo>
                    <a:lnTo>
                      <a:pt x="113" y="821"/>
                    </a:lnTo>
                    <a:lnTo>
                      <a:pt x="825" y="113"/>
                    </a:lnTo>
                    <a:lnTo>
                      <a:pt x="71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19"/>
              <p:cNvSpPr/>
              <p:nvPr/>
            </p:nvSpPr>
            <p:spPr>
              <a:xfrm>
                <a:off x="5989375" y="1843575"/>
                <a:ext cx="20650" cy="20550"/>
              </a:xfrm>
              <a:custGeom>
                <a:avLst/>
                <a:gdLst/>
                <a:ahLst/>
                <a:cxnLst/>
                <a:rect l="l" t="t" r="r" b="b"/>
                <a:pathLst>
                  <a:path w="826" h="822" extrusionOk="0">
                    <a:moveTo>
                      <a:pt x="117" y="0"/>
                    </a:moveTo>
                    <a:lnTo>
                      <a:pt x="1" y="113"/>
                    </a:lnTo>
                    <a:lnTo>
                      <a:pt x="713" y="821"/>
                    </a:lnTo>
                    <a:lnTo>
                      <a:pt x="825" y="709"/>
                    </a:lnTo>
                    <a:lnTo>
                      <a:pt x="11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19"/>
              <p:cNvSpPr/>
              <p:nvPr/>
            </p:nvSpPr>
            <p:spPr>
              <a:xfrm>
                <a:off x="6105350" y="1890600"/>
                <a:ext cx="20550" cy="20650"/>
              </a:xfrm>
              <a:custGeom>
                <a:avLst/>
                <a:gdLst/>
                <a:ahLst/>
                <a:cxnLst/>
                <a:rect l="l" t="t" r="r" b="b"/>
                <a:pathLst>
                  <a:path w="822" h="826" extrusionOk="0">
                    <a:moveTo>
                      <a:pt x="709" y="1"/>
                    </a:moveTo>
                    <a:lnTo>
                      <a:pt x="1" y="713"/>
                    </a:lnTo>
                    <a:lnTo>
                      <a:pt x="113" y="825"/>
                    </a:lnTo>
                    <a:lnTo>
                      <a:pt x="821" y="113"/>
                    </a:lnTo>
                    <a:lnTo>
                      <a:pt x="70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19"/>
              <p:cNvSpPr/>
              <p:nvPr/>
            </p:nvSpPr>
            <p:spPr>
              <a:xfrm>
                <a:off x="6105350" y="1890600"/>
                <a:ext cx="20550" cy="20650"/>
              </a:xfrm>
              <a:custGeom>
                <a:avLst/>
                <a:gdLst/>
                <a:ahLst/>
                <a:cxnLst/>
                <a:rect l="l" t="t" r="r" b="b"/>
                <a:pathLst>
                  <a:path w="822" h="826" extrusionOk="0">
                    <a:moveTo>
                      <a:pt x="113" y="1"/>
                    </a:moveTo>
                    <a:lnTo>
                      <a:pt x="1" y="113"/>
                    </a:lnTo>
                    <a:lnTo>
                      <a:pt x="709" y="825"/>
                    </a:lnTo>
                    <a:lnTo>
                      <a:pt x="821" y="709"/>
                    </a:lnTo>
                    <a:lnTo>
                      <a:pt x="11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19"/>
              <p:cNvSpPr/>
              <p:nvPr/>
            </p:nvSpPr>
            <p:spPr>
              <a:xfrm>
                <a:off x="6047525" y="1890600"/>
                <a:ext cx="20625" cy="20650"/>
              </a:xfrm>
              <a:custGeom>
                <a:avLst/>
                <a:gdLst/>
                <a:ahLst/>
                <a:cxnLst/>
                <a:rect l="l" t="t" r="r" b="b"/>
                <a:pathLst>
                  <a:path w="825" h="826" extrusionOk="0">
                    <a:moveTo>
                      <a:pt x="713" y="1"/>
                    </a:moveTo>
                    <a:lnTo>
                      <a:pt x="0" y="709"/>
                    </a:lnTo>
                    <a:lnTo>
                      <a:pt x="116" y="825"/>
                    </a:lnTo>
                    <a:lnTo>
                      <a:pt x="825" y="113"/>
                    </a:lnTo>
                    <a:lnTo>
                      <a:pt x="71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19"/>
              <p:cNvSpPr/>
              <p:nvPr/>
            </p:nvSpPr>
            <p:spPr>
              <a:xfrm>
                <a:off x="6047525" y="1890600"/>
                <a:ext cx="20625" cy="20650"/>
              </a:xfrm>
              <a:custGeom>
                <a:avLst/>
                <a:gdLst/>
                <a:ahLst/>
                <a:cxnLst/>
                <a:rect l="l" t="t" r="r" b="b"/>
                <a:pathLst>
                  <a:path w="825" h="826" extrusionOk="0">
                    <a:moveTo>
                      <a:pt x="112" y="1"/>
                    </a:moveTo>
                    <a:lnTo>
                      <a:pt x="0" y="113"/>
                    </a:lnTo>
                    <a:lnTo>
                      <a:pt x="713" y="825"/>
                    </a:lnTo>
                    <a:lnTo>
                      <a:pt x="825" y="709"/>
                    </a:lnTo>
                    <a:lnTo>
                      <a:pt x="11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 name="Google Shape;615;p19"/>
            <p:cNvGrpSpPr/>
            <p:nvPr/>
          </p:nvGrpSpPr>
          <p:grpSpPr>
            <a:xfrm flipH="1">
              <a:off x="-408088" y="3405850"/>
              <a:ext cx="1228886" cy="2188720"/>
              <a:chOff x="8389396" y="1055350"/>
              <a:chExt cx="1228886" cy="2188720"/>
            </a:xfrm>
          </p:grpSpPr>
          <p:sp>
            <p:nvSpPr>
              <p:cNvPr id="616" name="Google Shape;616;p19"/>
              <p:cNvSpPr/>
              <p:nvPr/>
            </p:nvSpPr>
            <p:spPr>
              <a:xfrm>
                <a:off x="8421616" y="1130946"/>
                <a:ext cx="1196665" cy="2113124"/>
              </a:xfrm>
              <a:custGeom>
                <a:avLst/>
                <a:gdLst/>
                <a:ahLst/>
                <a:cxnLst/>
                <a:rect l="l" t="t" r="r" b="b"/>
                <a:pathLst>
                  <a:path w="9972" h="17609" extrusionOk="0">
                    <a:moveTo>
                      <a:pt x="1" y="0"/>
                    </a:moveTo>
                    <a:lnTo>
                      <a:pt x="1" y="4948"/>
                    </a:lnTo>
                    <a:lnTo>
                      <a:pt x="9720" y="14670"/>
                    </a:lnTo>
                    <a:lnTo>
                      <a:pt x="9720" y="17608"/>
                    </a:lnTo>
                    <a:lnTo>
                      <a:pt x="9972" y="17608"/>
                    </a:lnTo>
                    <a:lnTo>
                      <a:pt x="9972" y="14566"/>
                    </a:lnTo>
                    <a:lnTo>
                      <a:pt x="249" y="4843"/>
                    </a:lnTo>
                    <a:lnTo>
                      <a:pt x="24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19"/>
              <p:cNvSpPr/>
              <p:nvPr/>
            </p:nvSpPr>
            <p:spPr>
              <a:xfrm>
                <a:off x="8389396" y="1055350"/>
                <a:ext cx="95651" cy="95575"/>
              </a:xfrm>
              <a:custGeom>
                <a:avLst/>
                <a:gdLst/>
                <a:ahLst/>
                <a:cxnLst/>
                <a:rect l="l" t="t" r="r" b="b"/>
                <a:pathLst>
                  <a:path w="1374" h="1373" extrusionOk="0">
                    <a:moveTo>
                      <a:pt x="689" y="364"/>
                    </a:moveTo>
                    <a:cubicBezTo>
                      <a:pt x="866" y="364"/>
                      <a:pt x="1010" y="508"/>
                      <a:pt x="1014" y="684"/>
                    </a:cubicBezTo>
                    <a:cubicBezTo>
                      <a:pt x="1014" y="865"/>
                      <a:pt x="866" y="1009"/>
                      <a:pt x="689" y="1009"/>
                    </a:cubicBezTo>
                    <a:cubicBezTo>
                      <a:pt x="509" y="1009"/>
                      <a:pt x="365" y="865"/>
                      <a:pt x="365" y="684"/>
                    </a:cubicBezTo>
                    <a:cubicBezTo>
                      <a:pt x="365" y="508"/>
                      <a:pt x="509" y="364"/>
                      <a:pt x="689" y="364"/>
                    </a:cubicBezTo>
                    <a:close/>
                    <a:moveTo>
                      <a:pt x="689" y="0"/>
                    </a:moveTo>
                    <a:cubicBezTo>
                      <a:pt x="309" y="0"/>
                      <a:pt x="1" y="308"/>
                      <a:pt x="1" y="684"/>
                    </a:cubicBezTo>
                    <a:cubicBezTo>
                      <a:pt x="1" y="1065"/>
                      <a:pt x="309" y="1373"/>
                      <a:pt x="689" y="1373"/>
                    </a:cubicBezTo>
                    <a:cubicBezTo>
                      <a:pt x="1066" y="1373"/>
                      <a:pt x="1374" y="1065"/>
                      <a:pt x="1374" y="684"/>
                    </a:cubicBezTo>
                    <a:cubicBezTo>
                      <a:pt x="1374" y="308"/>
                      <a:pt x="1066" y="0"/>
                      <a:pt x="6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18" name="Google Shape;618;p19"/>
          <p:cNvSpPr txBox="1">
            <a:spLocks noGrp="1"/>
          </p:cNvSpPr>
          <p:nvPr>
            <p:ph type="body" idx="1"/>
          </p:nvPr>
        </p:nvSpPr>
        <p:spPr>
          <a:xfrm>
            <a:off x="1370700" y="1401575"/>
            <a:ext cx="6402600" cy="2682600"/>
          </a:xfrm>
          <a:prstGeom prst="rect">
            <a:avLst/>
          </a:prstGeom>
        </p:spPr>
        <p:txBody>
          <a:bodyPr spcFirstLastPara="1" wrap="square" lIns="91425" tIns="91425" rIns="91425" bIns="91425" anchor="ctr" anchorCtr="0">
            <a:noAutofit/>
          </a:bodyPr>
          <a:lstStyle>
            <a:lvl1pPr marL="457200" lvl="0" indent="-330200" rtl="0">
              <a:spcBef>
                <a:spcPts val="0"/>
              </a:spcBef>
              <a:spcAft>
                <a:spcPts val="0"/>
              </a:spcAft>
              <a:buSzPts val="1600"/>
              <a:buChar char="●"/>
              <a:defRPr/>
            </a:lvl1pPr>
            <a:lvl2pPr marL="914400" lvl="1" indent="-317500" rtl="0">
              <a:spcBef>
                <a:spcPts val="1000"/>
              </a:spcBef>
              <a:spcAft>
                <a:spcPts val="0"/>
              </a:spcAft>
              <a:buSzPts val="1400"/>
              <a:buChar char="○"/>
              <a:defRPr sz="1600"/>
            </a:lvl2pPr>
            <a:lvl3pPr marL="1371600" lvl="2" indent="-317500" rtl="0">
              <a:spcBef>
                <a:spcPts val="0"/>
              </a:spcBef>
              <a:spcAft>
                <a:spcPts val="0"/>
              </a:spcAft>
              <a:buSzPts val="1400"/>
              <a:buChar char="■"/>
              <a:defRPr sz="1600"/>
            </a:lvl3pPr>
            <a:lvl4pPr marL="1828800" lvl="3" indent="-317500" rtl="0">
              <a:spcBef>
                <a:spcPts val="0"/>
              </a:spcBef>
              <a:spcAft>
                <a:spcPts val="0"/>
              </a:spcAft>
              <a:buSzPts val="1400"/>
              <a:buChar char="●"/>
              <a:defRPr sz="1600"/>
            </a:lvl4pPr>
            <a:lvl5pPr marL="2286000" lvl="4" indent="-317500" rtl="0">
              <a:spcBef>
                <a:spcPts val="0"/>
              </a:spcBef>
              <a:spcAft>
                <a:spcPts val="0"/>
              </a:spcAft>
              <a:buSzPts val="1400"/>
              <a:buChar char="○"/>
              <a:defRPr sz="1600"/>
            </a:lvl5pPr>
            <a:lvl6pPr marL="2743200" lvl="5" indent="-317500" rtl="0">
              <a:spcBef>
                <a:spcPts val="0"/>
              </a:spcBef>
              <a:spcAft>
                <a:spcPts val="0"/>
              </a:spcAft>
              <a:buSzPts val="1400"/>
              <a:buChar char="■"/>
              <a:defRPr sz="1600"/>
            </a:lvl6pPr>
            <a:lvl7pPr marL="3200400" lvl="6" indent="-317500" rtl="0">
              <a:spcBef>
                <a:spcPts val="0"/>
              </a:spcBef>
              <a:spcAft>
                <a:spcPts val="0"/>
              </a:spcAft>
              <a:buSzPts val="1400"/>
              <a:buChar char="●"/>
              <a:defRPr sz="1600"/>
            </a:lvl7pPr>
            <a:lvl8pPr marL="3657600" lvl="7" indent="-317500" rtl="0">
              <a:spcBef>
                <a:spcPts val="0"/>
              </a:spcBef>
              <a:spcAft>
                <a:spcPts val="0"/>
              </a:spcAft>
              <a:buSzPts val="1400"/>
              <a:buChar char="○"/>
              <a:defRPr sz="1600"/>
            </a:lvl8pPr>
            <a:lvl9pPr marL="4114800" lvl="8" indent="-317500" rtl="0">
              <a:spcBef>
                <a:spcPts val="0"/>
              </a:spcBef>
              <a:spcAft>
                <a:spcPts val="0"/>
              </a:spcAft>
              <a:buSzPts val="1400"/>
              <a:buChar char="■"/>
              <a:defRPr sz="1600"/>
            </a:lvl9pPr>
          </a:lstStyle>
          <a:p>
            <a:endParaRPr/>
          </a:p>
        </p:txBody>
      </p:sp>
      <p:sp>
        <p:nvSpPr>
          <p:cNvPr id="619" name="Google Shape;619;p19"/>
          <p:cNvSpPr txBox="1">
            <a:spLocks noGrp="1"/>
          </p:cNvSpPr>
          <p:nvPr>
            <p:ph type="title"/>
          </p:nvPr>
        </p:nvSpPr>
        <p:spPr>
          <a:xfrm>
            <a:off x="720000" y="387600"/>
            <a:ext cx="7704000" cy="5922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dk2"/>
              </a:buClr>
              <a:buSzPts val="3000"/>
              <a:buFont typeface="Fredoka One"/>
              <a:buNone/>
              <a:defRPr/>
            </a:lvl1pPr>
            <a:lvl2pPr lvl="1" algn="ctr" rtl="0">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2pPr>
            <a:lvl3pPr lvl="2" algn="ctr" rtl="0">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3pPr>
            <a:lvl4pPr lvl="3" algn="ctr" rtl="0">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4pPr>
            <a:lvl5pPr lvl="4" algn="ctr" rtl="0">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5pPr>
            <a:lvl6pPr lvl="5" algn="ctr" rtl="0">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6pPr>
            <a:lvl7pPr lvl="6" algn="ctr" rtl="0">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7pPr>
            <a:lvl8pPr lvl="7" algn="ctr" rtl="0">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8pPr>
            <a:lvl9pPr lvl="8" algn="ctr" rtl="0">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9pPr>
          </a:lstStyle>
          <a:p>
            <a:endParaRPr/>
          </a:p>
        </p:txBody>
      </p:sp>
    </p:spTree>
  </p:cSld>
  <p:clrMapOvr>
    <a:masterClrMapping/>
  </p:clrMapOvr>
  <mc:AlternateContent xmlns:mc="http://schemas.openxmlformats.org/markup-compatibility/2006" xmlns:p15="http://schemas.microsoft.com/office/powerpoint/2012/main">
    <mc:Choice Requires="p15">
      <p:transition spd="slow">
        <p15:prstTrans prst="pageCurlDouble"/>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ext 1">
  <p:cSld name="CUSTOM_10_1_1_1_1_1_1_1_1">
    <p:spTree>
      <p:nvGrpSpPr>
        <p:cNvPr id="1" name="Shape 620"/>
        <p:cNvGrpSpPr/>
        <p:nvPr/>
      </p:nvGrpSpPr>
      <p:grpSpPr>
        <a:xfrm>
          <a:off x="0" y="0"/>
          <a:ext cx="0" cy="0"/>
          <a:chOff x="0" y="0"/>
          <a:chExt cx="0" cy="0"/>
        </a:xfrm>
      </p:grpSpPr>
      <p:grpSp>
        <p:nvGrpSpPr>
          <p:cNvPr id="621" name="Google Shape;621;p20"/>
          <p:cNvGrpSpPr/>
          <p:nvPr/>
        </p:nvGrpSpPr>
        <p:grpSpPr>
          <a:xfrm>
            <a:off x="-634797" y="3286130"/>
            <a:ext cx="3353621" cy="3958111"/>
            <a:chOff x="-634797" y="3286130"/>
            <a:chExt cx="3353621" cy="3958111"/>
          </a:xfrm>
        </p:grpSpPr>
        <p:sp>
          <p:nvSpPr>
            <p:cNvPr id="622" name="Google Shape;622;p20"/>
            <p:cNvSpPr/>
            <p:nvPr/>
          </p:nvSpPr>
          <p:spPr>
            <a:xfrm flipH="1">
              <a:off x="-634797" y="3667767"/>
              <a:ext cx="2552998" cy="1507261"/>
            </a:xfrm>
            <a:custGeom>
              <a:avLst/>
              <a:gdLst/>
              <a:ahLst/>
              <a:cxnLst/>
              <a:rect l="l" t="t" r="r" b="b"/>
              <a:pathLst>
                <a:path w="17209" h="10160" extrusionOk="0">
                  <a:moveTo>
                    <a:pt x="13158" y="0"/>
                  </a:moveTo>
                  <a:lnTo>
                    <a:pt x="9820" y="3343"/>
                  </a:lnTo>
                  <a:lnTo>
                    <a:pt x="6778" y="3343"/>
                  </a:lnTo>
                  <a:lnTo>
                    <a:pt x="1" y="10119"/>
                  </a:lnTo>
                  <a:lnTo>
                    <a:pt x="6353" y="10159"/>
                  </a:lnTo>
                  <a:lnTo>
                    <a:pt x="8319" y="8198"/>
                  </a:lnTo>
                  <a:lnTo>
                    <a:pt x="9015" y="8198"/>
                  </a:lnTo>
                  <a:lnTo>
                    <a:pt x="1720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3" name="Google Shape;623;p20"/>
            <p:cNvGrpSpPr/>
            <p:nvPr/>
          </p:nvGrpSpPr>
          <p:grpSpPr>
            <a:xfrm>
              <a:off x="196682" y="3286130"/>
              <a:ext cx="262750" cy="262303"/>
              <a:chOff x="1466575" y="2391250"/>
              <a:chExt cx="59575" cy="59475"/>
            </a:xfrm>
          </p:grpSpPr>
          <p:sp>
            <p:nvSpPr>
              <p:cNvPr id="624" name="Google Shape;624;p20"/>
              <p:cNvSpPr/>
              <p:nvPr/>
            </p:nvSpPr>
            <p:spPr>
              <a:xfrm>
                <a:off x="1491600" y="2391250"/>
                <a:ext cx="9425" cy="59475"/>
              </a:xfrm>
              <a:custGeom>
                <a:avLst/>
                <a:gdLst/>
                <a:ahLst/>
                <a:cxnLst/>
                <a:rect l="l" t="t" r="r" b="b"/>
                <a:pathLst>
                  <a:path w="377" h="2379" extrusionOk="0">
                    <a:moveTo>
                      <a:pt x="0" y="1"/>
                    </a:moveTo>
                    <a:lnTo>
                      <a:pt x="0" y="2379"/>
                    </a:lnTo>
                    <a:lnTo>
                      <a:pt x="377" y="2379"/>
                    </a:lnTo>
                    <a:lnTo>
                      <a:pt x="3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20"/>
              <p:cNvSpPr/>
              <p:nvPr/>
            </p:nvSpPr>
            <p:spPr>
              <a:xfrm>
                <a:off x="1466575" y="2416275"/>
                <a:ext cx="59575" cy="9425"/>
              </a:xfrm>
              <a:custGeom>
                <a:avLst/>
                <a:gdLst/>
                <a:ahLst/>
                <a:cxnLst/>
                <a:rect l="l" t="t" r="r" b="b"/>
                <a:pathLst>
                  <a:path w="2383" h="377" extrusionOk="0">
                    <a:moveTo>
                      <a:pt x="1" y="1"/>
                    </a:moveTo>
                    <a:lnTo>
                      <a:pt x="1" y="377"/>
                    </a:lnTo>
                    <a:lnTo>
                      <a:pt x="2382" y="377"/>
                    </a:lnTo>
                    <a:lnTo>
                      <a:pt x="23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 name="Google Shape;626;p20"/>
            <p:cNvGrpSpPr/>
            <p:nvPr/>
          </p:nvGrpSpPr>
          <p:grpSpPr>
            <a:xfrm flipH="1">
              <a:off x="278766" y="3720566"/>
              <a:ext cx="2440058" cy="3523675"/>
              <a:chOff x="278245" y="-184325"/>
              <a:chExt cx="2358228" cy="3405504"/>
            </a:xfrm>
          </p:grpSpPr>
          <p:grpSp>
            <p:nvGrpSpPr>
              <p:cNvPr id="627" name="Google Shape;627;p20"/>
              <p:cNvGrpSpPr/>
              <p:nvPr/>
            </p:nvGrpSpPr>
            <p:grpSpPr>
              <a:xfrm>
                <a:off x="278245" y="-184325"/>
                <a:ext cx="2358228" cy="3336759"/>
                <a:chOff x="1181475" y="2041825"/>
                <a:chExt cx="620325" cy="877725"/>
              </a:xfrm>
            </p:grpSpPr>
            <p:sp>
              <p:nvSpPr>
                <p:cNvPr id="628" name="Google Shape;628;p20"/>
                <p:cNvSpPr/>
                <p:nvPr/>
              </p:nvSpPr>
              <p:spPr>
                <a:xfrm>
                  <a:off x="1185375" y="2377350"/>
                  <a:ext cx="119525" cy="119500"/>
                </a:xfrm>
                <a:custGeom>
                  <a:avLst/>
                  <a:gdLst/>
                  <a:ahLst/>
                  <a:cxnLst/>
                  <a:rect l="l" t="t" r="r" b="b"/>
                  <a:pathLst>
                    <a:path w="4781" h="4780" extrusionOk="0">
                      <a:moveTo>
                        <a:pt x="4780" y="0"/>
                      </a:moveTo>
                      <a:lnTo>
                        <a:pt x="2390" y="2390"/>
                      </a:lnTo>
                      <a:lnTo>
                        <a:pt x="1" y="4780"/>
                      </a:lnTo>
                      <a:lnTo>
                        <a:pt x="1362" y="4780"/>
                      </a:lnTo>
                      <a:lnTo>
                        <a:pt x="3071" y="3071"/>
                      </a:lnTo>
                      <a:lnTo>
                        <a:pt x="4780" y="1361"/>
                      </a:lnTo>
                      <a:lnTo>
                        <a:pt x="478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20"/>
                <p:cNvSpPr/>
                <p:nvPr/>
              </p:nvSpPr>
              <p:spPr>
                <a:xfrm>
                  <a:off x="1767500" y="2041825"/>
                  <a:ext cx="34300" cy="29425"/>
                </a:xfrm>
                <a:custGeom>
                  <a:avLst/>
                  <a:gdLst/>
                  <a:ahLst/>
                  <a:cxnLst/>
                  <a:rect l="l" t="t" r="r" b="b"/>
                  <a:pathLst>
                    <a:path w="1372" h="1177" extrusionOk="0">
                      <a:moveTo>
                        <a:pt x="782" y="310"/>
                      </a:moveTo>
                      <a:cubicBezTo>
                        <a:pt x="924" y="310"/>
                        <a:pt x="1061" y="421"/>
                        <a:pt x="1061" y="588"/>
                      </a:cubicBezTo>
                      <a:cubicBezTo>
                        <a:pt x="1061" y="741"/>
                        <a:pt x="937" y="865"/>
                        <a:pt x="785" y="865"/>
                      </a:cubicBezTo>
                      <a:cubicBezTo>
                        <a:pt x="537" y="865"/>
                        <a:pt x="413" y="568"/>
                        <a:pt x="589" y="392"/>
                      </a:cubicBezTo>
                      <a:cubicBezTo>
                        <a:pt x="644" y="335"/>
                        <a:pt x="714" y="310"/>
                        <a:pt x="782" y="310"/>
                      </a:cubicBezTo>
                      <a:close/>
                      <a:moveTo>
                        <a:pt x="785" y="0"/>
                      </a:moveTo>
                      <a:cubicBezTo>
                        <a:pt x="260" y="0"/>
                        <a:pt x="0" y="632"/>
                        <a:pt x="369" y="1005"/>
                      </a:cubicBezTo>
                      <a:cubicBezTo>
                        <a:pt x="488" y="1123"/>
                        <a:pt x="635" y="1176"/>
                        <a:pt x="779" y="1176"/>
                      </a:cubicBezTo>
                      <a:cubicBezTo>
                        <a:pt x="1082" y="1176"/>
                        <a:pt x="1372" y="940"/>
                        <a:pt x="1369" y="584"/>
                      </a:cubicBezTo>
                      <a:cubicBezTo>
                        <a:pt x="1369" y="264"/>
                        <a:pt x="1105" y="4"/>
                        <a:pt x="7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20"/>
                <p:cNvSpPr/>
                <p:nvPr/>
              </p:nvSpPr>
              <p:spPr>
                <a:xfrm>
                  <a:off x="1181475" y="2060725"/>
                  <a:ext cx="600250" cy="858825"/>
                </a:xfrm>
                <a:custGeom>
                  <a:avLst/>
                  <a:gdLst/>
                  <a:ahLst/>
                  <a:cxnLst/>
                  <a:rect l="l" t="t" r="r" b="b"/>
                  <a:pathLst>
                    <a:path w="24010" h="34353" extrusionOk="0">
                      <a:moveTo>
                        <a:pt x="23789" y="1"/>
                      </a:moveTo>
                      <a:lnTo>
                        <a:pt x="15584" y="8210"/>
                      </a:lnTo>
                      <a:lnTo>
                        <a:pt x="9043" y="8210"/>
                      </a:lnTo>
                      <a:lnTo>
                        <a:pt x="8995" y="8254"/>
                      </a:lnTo>
                      <a:lnTo>
                        <a:pt x="1" y="17249"/>
                      </a:lnTo>
                      <a:lnTo>
                        <a:pt x="1" y="20091"/>
                      </a:lnTo>
                      <a:lnTo>
                        <a:pt x="5493" y="25583"/>
                      </a:lnTo>
                      <a:lnTo>
                        <a:pt x="5493" y="30098"/>
                      </a:lnTo>
                      <a:lnTo>
                        <a:pt x="1458" y="34137"/>
                      </a:lnTo>
                      <a:lnTo>
                        <a:pt x="1678" y="34353"/>
                      </a:lnTo>
                      <a:lnTo>
                        <a:pt x="5805" y="30226"/>
                      </a:lnTo>
                      <a:lnTo>
                        <a:pt x="5805" y="25454"/>
                      </a:lnTo>
                      <a:lnTo>
                        <a:pt x="313" y="19963"/>
                      </a:lnTo>
                      <a:lnTo>
                        <a:pt x="313" y="17377"/>
                      </a:lnTo>
                      <a:lnTo>
                        <a:pt x="9171" y="8519"/>
                      </a:lnTo>
                      <a:lnTo>
                        <a:pt x="15712" y="8519"/>
                      </a:lnTo>
                      <a:lnTo>
                        <a:pt x="15756" y="8475"/>
                      </a:lnTo>
                      <a:lnTo>
                        <a:pt x="24010" y="221"/>
                      </a:lnTo>
                      <a:lnTo>
                        <a:pt x="2378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20"/>
                <p:cNvSpPr/>
                <p:nvPr/>
              </p:nvSpPr>
              <p:spPr>
                <a:xfrm>
                  <a:off x="1260925" y="2268575"/>
                  <a:ext cx="243200" cy="370575"/>
                </a:xfrm>
                <a:custGeom>
                  <a:avLst/>
                  <a:gdLst/>
                  <a:ahLst/>
                  <a:cxnLst/>
                  <a:rect l="l" t="t" r="r" b="b"/>
                  <a:pathLst>
                    <a:path w="9728" h="14823" extrusionOk="0">
                      <a:moveTo>
                        <a:pt x="9640" y="0"/>
                      </a:moveTo>
                      <a:lnTo>
                        <a:pt x="4148" y="5492"/>
                      </a:lnTo>
                      <a:lnTo>
                        <a:pt x="4148" y="10588"/>
                      </a:lnTo>
                      <a:lnTo>
                        <a:pt x="1" y="14735"/>
                      </a:lnTo>
                      <a:lnTo>
                        <a:pt x="89" y="14823"/>
                      </a:lnTo>
                      <a:lnTo>
                        <a:pt x="4272" y="10640"/>
                      </a:lnTo>
                      <a:lnTo>
                        <a:pt x="4272" y="5544"/>
                      </a:lnTo>
                      <a:lnTo>
                        <a:pt x="9728" y="88"/>
                      </a:lnTo>
                      <a:lnTo>
                        <a:pt x="96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20"/>
                <p:cNvSpPr/>
                <p:nvPr/>
              </p:nvSpPr>
              <p:spPr>
                <a:xfrm>
                  <a:off x="1194400" y="2571875"/>
                  <a:ext cx="129400" cy="204375"/>
                </a:xfrm>
                <a:custGeom>
                  <a:avLst/>
                  <a:gdLst/>
                  <a:ahLst/>
                  <a:cxnLst/>
                  <a:rect l="l" t="t" r="r" b="b"/>
                  <a:pathLst>
                    <a:path w="5176" h="8175" extrusionOk="0">
                      <a:moveTo>
                        <a:pt x="0" y="1"/>
                      </a:moveTo>
                      <a:lnTo>
                        <a:pt x="0" y="3087"/>
                      </a:lnTo>
                      <a:lnTo>
                        <a:pt x="5088" y="8175"/>
                      </a:lnTo>
                      <a:lnTo>
                        <a:pt x="5176" y="8087"/>
                      </a:lnTo>
                      <a:lnTo>
                        <a:pt x="124" y="3035"/>
                      </a:lnTo>
                      <a:lnTo>
                        <a:pt x="1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3" name="Google Shape;633;p20"/>
              <p:cNvSpPr/>
              <p:nvPr/>
            </p:nvSpPr>
            <p:spPr>
              <a:xfrm>
                <a:off x="336260" y="3109317"/>
                <a:ext cx="130395" cy="111862"/>
              </a:xfrm>
              <a:custGeom>
                <a:avLst/>
                <a:gdLst/>
                <a:ahLst/>
                <a:cxnLst/>
                <a:rect l="l" t="t" r="r" b="b"/>
                <a:pathLst>
                  <a:path w="1372" h="1177" extrusionOk="0">
                    <a:moveTo>
                      <a:pt x="782" y="310"/>
                    </a:moveTo>
                    <a:cubicBezTo>
                      <a:pt x="924" y="310"/>
                      <a:pt x="1061" y="421"/>
                      <a:pt x="1061" y="588"/>
                    </a:cubicBezTo>
                    <a:cubicBezTo>
                      <a:pt x="1061" y="741"/>
                      <a:pt x="937" y="865"/>
                      <a:pt x="785" y="865"/>
                    </a:cubicBezTo>
                    <a:cubicBezTo>
                      <a:pt x="537" y="865"/>
                      <a:pt x="413" y="568"/>
                      <a:pt x="589" y="392"/>
                    </a:cubicBezTo>
                    <a:cubicBezTo>
                      <a:pt x="644" y="335"/>
                      <a:pt x="714" y="310"/>
                      <a:pt x="782" y="310"/>
                    </a:cubicBezTo>
                    <a:close/>
                    <a:moveTo>
                      <a:pt x="785" y="0"/>
                    </a:moveTo>
                    <a:cubicBezTo>
                      <a:pt x="260" y="0"/>
                      <a:pt x="0" y="632"/>
                      <a:pt x="369" y="1005"/>
                    </a:cubicBezTo>
                    <a:cubicBezTo>
                      <a:pt x="488" y="1123"/>
                      <a:pt x="635" y="1176"/>
                      <a:pt x="779" y="1176"/>
                    </a:cubicBezTo>
                    <a:cubicBezTo>
                      <a:pt x="1082" y="1176"/>
                      <a:pt x="1372" y="940"/>
                      <a:pt x="1369" y="584"/>
                    </a:cubicBezTo>
                    <a:cubicBezTo>
                      <a:pt x="1369" y="264"/>
                      <a:pt x="1105" y="4"/>
                      <a:pt x="7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34" name="Google Shape;634;p20"/>
          <p:cNvGrpSpPr/>
          <p:nvPr/>
        </p:nvGrpSpPr>
        <p:grpSpPr>
          <a:xfrm>
            <a:off x="7628079" y="-156345"/>
            <a:ext cx="3031826" cy="2586940"/>
            <a:chOff x="7628092" y="-156362"/>
            <a:chExt cx="3031826" cy="2586940"/>
          </a:xfrm>
        </p:grpSpPr>
        <p:sp>
          <p:nvSpPr>
            <p:cNvPr id="635" name="Google Shape;635;p20"/>
            <p:cNvSpPr/>
            <p:nvPr/>
          </p:nvSpPr>
          <p:spPr>
            <a:xfrm flipH="1">
              <a:off x="7628092" y="-156362"/>
              <a:ext cx="3031826" cy="2004580"/>
            </a:xfrm>
            <a:custGeom>
              <a:avLst/>
              <a:gdLst/>
              <a:ahLst/>
              <a:cxnLst/>
              <a:rect l="l" t="t" r="r" b="b"/>
              <a:pathLst>
                <a:path w="24054" h="15904" extrusionOk="0">
                  <a:moveTo>
                    <a:pt x="17228" y="0"/>
                  </a:moveTo>
                  <a:lnTo>
                    <a:pt x="9955" y="7274"/>
                  </a:lnTo>
                  <a:lnTo>
                    <a:pt x="6725" y="7274"/>
                  </a:lnTo>
                  <a:lnTo>
                    <a:pt x="2610" y="11384"/>
                  </a:lnTo>
                  <a:lnTo>
                    <a:pt x="2610" y="13298"/>
                  </a:lnTo>
                  <a:lnTo>
                    <a:pt x="0" y="15904"/>
                  </a:lnTo>
                  <a:lnTo>
                    <a:pt x="7093" y="15904"/>
                  </a:lnTo>
                  <a:lnTo>
                    <a:pt x="12993" y="10003"/>
                  </a:lnTo>
                  <a:lnTo>
                    <a:pt x="15207" y="10003"/>
                  </a:lnTo>
                  <a:lnTo>
                    <a:pt x="19494" y="5716"/>
                  </a:lnTo>
                  <a:lnTo>
                    <a:pt x="19494" y="4560"/>
                  </a:lnTo>
                  <a:lnTo>
                    <a:pt x="2405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6" name="Google Shape;636;p20"/>
            <p:cNvGrpSpPr/>
            <p:nvPr/>
          </p:nvGrpSpPr>
          <p:grpSpPr>
            <a:xfrm rot="-5400000">
              <a:off x="8418533" y="1585125"/>
              <a:ext cx="727567" cy="361051"/>
              <a:chOff x="1622300" y="2291700"/>
              <a:chExt cx="118800" cy="58950"/>
            </a:xfrm>
          </p:grpSpPr>
          <p:sp>
            <p:nvSpPr>
              <p:cNvPr id="637" name="Google Shape;637;p20"/>
              <p:cNvSpPr/>
              <p:nvPr/>
            </p:nvSpPr>
            <p:spPr>
              <a:xfrm>
                <a:off x="1672825" y="2291800"/>
                <a:ext cx="17950" cy="17825"/>
              </a:xfrm>
              <a:custGeom>
                <a:avLst/>
                <a:gdLst/>
                <a:ahLst/>
                <a:cxnLst/>
                <a:rect l="l" t="t" r="r" b="b"/>
                <a:pathLst>
                  <a:path w="718" h="713" extrusionOk="0">
                    <a:moveTo>
                      <a:pt x="101" y="0"/>
                    </a:moveTo>
                    <a:lnTo>
                      <a:pt x="1" y="96"/>
                    </a:lnTo>
                    <a:lnTo>
                      <a:pt x="621" y="713"/>
                    </a:lnTo>
                    <a:lnTo>
                      <a:pt x="717" y="617"/>
                    </a:lnTo>
                    <a:lnTo>
                      <a:pt x="10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20"/>
              <p:cNvSpPr/>
              <p:nvPr/>
            </p:nvSpPr>
            <p:spPr>
              <a:xfrm>
                <a:off x="1672825" y="2291700"/>
                <a:ext cx="17950" cy="17925"/>
              </a:xfrm>
              <a:custGeom>
                <a:avLst/>
                <a:gdLst/>
                <a:ahLst/>
                <a:cxnLst/>
                <a:rect l="l" t="t" r="r" b="b"/>
                <a:pathLst>
                  <a:path w="718" h="717" extrusionOk="0">
                    <a:moveTo>
                      <a:pt x="621" y="0"/>
                    </a:moveTo>
                    <a:lnTo>
                      <a:pt x="1" y="621"/>
                    </a:lnTo>
                    <a:lnTo>
                      <a:pt x="101" y="717"/>
                    </a:lnTo>
                    <a:lnTo>
                      <a:pt x="717" y="100"/>
                    </a:lnTo>
                    <a:lnTo>
                      <a:pt x="62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20"/>
              <p:cNvSpPr/>
              <p:nvPr/>
            </p:nvSpPr>
            <p:spPr>
              <a:xfrm>
                <a:off x="1723150" y="2291700"/>
                <a:ext cx="17950" cy="17925"/>
              </a:xfrm>
              <a:custGeom>
                <a:avLst/>
                <a:gdLst/>
                <a:ahLst/>
                <a:cxnLst/>
                <a:rect l="l" t="t" r="r" b="b"/>
                <a:pathLst>
                  <a:path w="718" h="717" extrusionOk="0">
                    <a:moveTo>
                      <a:pt x="97" y="0"/>
                    </a:moveTo>
                    <a:lnTo>
                      <a:pt x="1" y="100"/>
                    </a:lnTo>
                    <a:lnTo>
                      <a:pt x="617" y="717"/>
                    </a:lnTo>
                    <a:lnTo>
                      <a:pt x="718" y="621"/>
                    </a:lnTo>
                    <a:lnTo>
                      <a:pt x="9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20"/>
              <p:cNvSpPr/>
              <p:nvPr/>
            </p:nvSpPr>
            <p:spPr>
              <a:xfrm>
                <a:off x="1723150" y="2291700"/>
                <a:ext cx="17950" cy="17925"/>
              </a:xfrm>
              <a:custGeom>
                <a:avLst/>
                <a:gdLst/>
                <a:ahLst/>
                <a:cxnLst/>
                <a:rect l="l" t="t" r="r" b="b"/>
                <a:pathLst>
                  <a:path w="718" h="717" extrusionOk="0">
                    <a:moveTo>
                      <a:pt x="617" y="0"/>
                    </a:moveTo>
                    <a:lnTo>
                      <a:pt x="1" y="621"/>
                    </a:lnTo>
                    <a:lnTo>
                      <a:pt x="101" y="717"/>
                    </a:lnTo>
                    <a:lnTo>
                      <a:pt x="718" y="100"/>
                    </a:lnTo>
                    <a:lnTo>
                      <a:pt x="61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20"/>
              <p:cNvSpPr/>
              <p:nvPr/>
            </p:nvSpPr>
            <p:spPr>
              <a:xfrm>
                <a:off x="1622300" y="2332725"/>
                <a:ext cx="17825" cy="17925"/>
              </a:xfrm>
              <a:custGeom>
                <a:avLst/>
                <a:gdLst/>
                <a:ahLst/>
                <a:cxnLst/>
                <a:rect l="l" t="t" r="r" b="b"/>
                <a:pathLst>
                  <a:path w="713" h="717" extrusionOk="0">
                    <a:moveTo>
                      <a:pt x="96" y="0"/>
                    </a:moveTo>
                    <a:lnTo>
                      <a:pt x="0" y="96"/>
                    </a:lnTo>
                    <a:lnTo>
                      <a:pt x="617" y="717"/>
                    </a:lnTo>
                    <a:lnTo>
                      <a:pt x="713" y="617"/>
                    </a:lnTo>
                    <a:lnTo>
                      <a:pt x="9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20"/>
              <p:cNvSpPr/>
              <p:nvPr/>
            </p:nvSpPr>
            <p:spPr>
              <a:xfrm>
                <a:off x="1622300" y="2332725"/>
                <a:ext cx="17825" cy="17925"/>
              </a:xfrm>
              <a:custGeom>
                <a:avLst/>
                <a:gdLst/>
                <a:ahLst/>
                <a:cxnLst/>
                <a:rect l="l" t="t" r="r" b="b"/>
                <a:pathLst>
                  <a:path w="713" h="717" extrusionOk="0">
                    <a:moveTo>
                      <a:pt x="617" y="0"/>
                    </a:moveTo>
                    <a:lnTo>
                      <a:pt x="0" y="617"/>
                    </a:lnTo>
                    <a:lnTo>
                      <a:pt x="96" y="717"/>
                    </a:lnTo>
                    <a:lnTo>
                      <a:pt x="713" y="96"/>
                    </a:lnTo>
                    <a:lnTo>
                      <a:pt x="61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20"/>
              <p:cNvSpPr/>
              <p:nvPr/>
            </p:nvSpPr>
            <p:spPr>
              <a:xfrm>
                <a:off x="1672525" y="2332625"/>
                <a:ext cx="17950" cy="17925"/>
              </a:xfrm>
              <a:custGeom>
                <a:avLst/>
                <a:gdLst/>
                <a:ahLst/>
                <a:cxnLst/>
                <a:rect l="l" t="t" r="r" b="b"/>
                <a:pathLst>
                  <a:path w="718" h="717" extrusionOk="0">
                    <a:moveTo>
                      <a:pt x="101" y="0"/>
                    </a:moveTo>
                    <a:lnTo>
                      <a:pt x="1" y="100"/>
                    </a:lnTo>
                    <a:lnTo>
                      <a:pt x="621" y="717"/>
                    </a:lnTo>
                    <a:lnTo>
                      <a:pt x="717" y="621"/>
                    </a:lnTo>
                    <a:lnTo>
                      <a:pt x="10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20"/>
              <p:cNvSpPr/>
              <p:nvPr/>
            </p:nvSpPr>
            <p:spPr>
              <a:xfrm>
                <a:off x="1672525" y="2332725"/>
                <a:ext cx="17950" cy="17925"/>
              </a:xfrm>
              <a:custGeom>
                <a:avLst/>
                <a:gdLst/>
                <a:ahLst/>
                <a:cxnLst/>
                <a:rect l="l" t="t" r="r" b="b"/>
                <a:pathLst>
                  <a:path w="718" h="717" extrusionOk="0">
                    <a:moveTo>
                      <a:pt x="621" y="0"/>
                    </a:moveTo>
                    <a:lnTo>
                      <a:pt x="1" y="617"/>
                    </a:lnTo>
                    <a:lnTo>
                      <a:pt x="101" y="717"/>
                    </a:lnTo>
                    <a:lnTo>
                      <a:pt x="717" y="96"/>
                    </a:lnTo>
                    <a:lnTo>
                      <a:pt x="62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5" name="Google Shape;645;p20"/>
            <p:cNvSpPr/>
            <p:nvPr/>
          </p:nvSpPr>
          <p:spPr>
            <a:xfrm rot="10800000">
              <a:off x="8411505" y="-156360"/>
              <a:ext cx="1464987" cy="2586938"/>
            </a:xfrm>
            <a:custGeom>
              <a:avLst/>
              <a:gdLst/>
              <a:ahLst/>
              <a:cxnLst/>
              <a:rect l="l" t="t" r="r" b="b"/>
              <a:pathLst>
                <a:path w="9972" h="17609" extrusionOk="0">
                  <a:moveTo>
                    <a:pt x="1" y="0"/>
                  </a:moveTo>
                  <a:lnTo>
                    <a:pt x="1" y="4948"/>
                  </a:lnTo>
                  <a:lnTo>
                    <a:pt x="9720" y="14670"/>
                  </a:lnTo>
                  <a:lnTo>
                    <a:pt x="9720" y="17608"/>
                  </a:lnTo>
                  <a:lnTo>
                    <a:pt x="9972" y="17608"/>
                  </a:lnTo>
                  <a:lnTo>
                    <a:pt x="9972" y="14566"/>
                  </a:lnTo>
                  <a:lnTo>
                    <a:pt x="249" y="4843"/>
                  </a:lnTo>
                  <a:lnTo>
                    <a:pt x="24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6" name="Google Shape;646;p20"/>
          <p:cNvSpPr txBox="1">
            <a:spLocks noGrp="1"/>
          </p:cNvSpPr>
          <p:nvPr>
            <p:ph type="subTitle" idx="1"/>
          </p:nvPr>
        </p:nvSpPr>
        <p:spPr>
          <a:xfrm>
            <a:off x="1918200" y="3972368"/>
            <a:ext cx="5307600" cy="592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647" name="Google Shape;647;p20"/>
          <p:cNvSpPr txBox="1">
            <a:spLocks noGrp="1"/>
          </p:cNvSpPr>
          <p:nvPr>
            <p:ph type="title"/>
          </p:nvPr>
        </p:nvSpPr>
        <p:spPr>
          <a:xfrm>
            <a:off x="720000" y="387600"/>
            <a:ext cx="7704000" cy="592200"/>
          </a:xfrm>
          <a:prstGeom prst="rect">
            <a:avLst/>
          </a:prstGeom>
          <a:noFill/>
        </p:spPr>
        <p:txBody>
          <a:bodyPr spcFirstLastPara="1" wrap="square" lIns="91425" tIns="91425" rIns="91425" bIns="91425" anchor="t" anchorCtr="0">
            <a:noAutofit/>
          </a:bodyPr>
          <a:lstStyle>
            <a:lvl1pPr lvl="0" algn="ctr" rtl="0">
              <a:spcBef>
                <a:spcPts val="0"/>
              </a:spcBef>
              <a:spcAft>
                <a:spcPts val="0"/>
              </a:spcAft>
              <a:buClr>
                <a:schemeClr val="dk2"/>
              </a:buClr>
              <a:buSzPts val="3000"/>
              <a:buFont typeface="Fredoka One"/>
              <a:buNone/>
              <a:defRPr/>
            </a:lvl1pPr>
            <a:lvl2pPr lvl="1" rtl="0">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2pPr>
            <a:lvl3pPr lvl="2" rtl="0">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3pPr>
            <a:lvl4pPr lvl="3" rtl="0">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4pPr>
            <a:lvl5pPr lvl="4" rtl="0">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5pPr>
            <a:lvl6pPr lvl="5" rtl="0">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6pPr>
            <a:lvl7pPr lvl="6" rtl="0">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7pPr>
            <a:lvl8pPr lvl="7" rtl="0">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8pPr>
            <a:lvl9pPr lvl="8" rtl="0">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9pPr>
          </a:lstStyle>
          <a:p>
            <a:endParaRPr/>
          </a:p>
        </p:txBody>
      </p:sp>
    </p:spTree>
  </p:cSld>
  <p:clrMapOvr>
    <a:masterClrMapping/>
  </p:clrMapOvr>
  <mc:AlternateContent xmlns:mc="http://schemas.openxmlformats.org/markup-compatibility/2006" xmlns:p15="http://schemas.microsoft.com/office/powerpoint/2012/main">
    <mc:Choice Requires="p15">
      <p:transition spd="slow">
        <p15:prstTrans prst="pageCurlDouble"/>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1">
  <p:cSld name="CUSTOM_20">
    <p:spTree>
      <p:nvGrpSpPr>
        <p:cNvPr id="1" name="Shape 676"/>
        <p:cNvGrpSpPr/>
        <p:nvPr/>
      </p:nvGrpSpPr>
      <p:grpSpPr>
        <a:xfrm>
          <a:off x="0" y="0"/>
          <a:ext cx="0" cy="0"/>
          <a:chOff x="0" y="0"/>
          <a:chExt cx="0" cy="0"/>
        </a:xfrm>
      </p:grpSpPr>
      <p:grpSp>
        <p:nvGrpSpPr>
          <p:cNvPr id="677" name="Google Shape;677;p22"/>
          <p:cNvGrpSpPr/>
          <p:nvPr/>
        </p:nvGrpSpPr>
        <p:grpSpPr>
          <a:xfrm>
            <a:off x="6637249" y="3517397"/>
            <a:ext cx="3213277" cy="3529318"/>
            <a:chOff x="6484849" y="3631196"/>
            <a:chExt cx="3213277" cy="3529318"/>
          </a:xfrm>
        </p:grpSpPr>
        <p:sp>
          <p:nvSpPr>
            <p:cNvPr id="678" name="Google Shape;678;p22"/>
            <p:cNvSpPr/>
            <p:nvPr/>
          </p:nvSpPr>
          <p:spPr>
            <a:xfrm>
              <a:off x="7145128" y="4325492"/>
              <a:ext cx="2552998" cy="1507261"/>
            </a:xfrm>
            <a:custGeom>
              <a:avLst/>
              <a:gdLst/>
              <a:ahLst/>
              <a:cxnLst/>
              <a:rect l="l" t="t" r="r" b="b"/>
              <a:pathLst>
                <a:path w="17209" h="10160" extrusionOk="0">
                  <a:moveTo>
                    <a:pt x="13158" y="0"/>
                  </a:moveTo>
                  <a:lnTo>
                    <a:pt x="9820" y="3343"/>
                  </a:lnTo>
                  <a:lnTo>
                    <a:pt x="6778" y="3343"/>
                  </a:lnTo>
                  <a:lnTo>
                    <a:pt x="1" y="10119"/>
                  </a:lnTo>
                  <a:lnTo>
                    <a:pt x="6353" y="10159"/>
                  </a:lnTo>
                  <a:lnTo>
                    <a:pt x="8319" y="8198"/>
                  </a:lnTo>
                  <a:lnTo>
                    <a:pt x="9015" y="8198"/>
                  </a:lnTo>
                  <a:lnTo>
                    <a:pt x="1720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9" name="Google Shape;679;p22"/>
            <p:cNvGrpSpPr/>
            <p:nvPr/>
          </p:nvGrpSpPr>
          <p:grpSpPr>
            <a:xfrm rot="10800000" flipH="1">
              <a:off x="6484849" y="3631196"/>
              <a:ext cx="2431677" cy="3529318"/>
              <a:chOff x="6769513" y="299393"/>
              <a:chExt cx="1308620" cy="1899525"/>
            </a:xfrm>
          </p:grpSpPr>
          <p:sp>
            <p:nvSpPr>
              <p:cNvPr id="680" name="Google Shape;680;p22"/>
              <p:cNvSpPr/>
              <p:nvPr/>
            </p:nvSpPr>
            <p:spPr>
              <a:xfrm>
                <a:off x="7817889" y="1007055"/>
                <a:ext cx="252070" cy="252070"/>
              </a:xfrm>
              <a:custGeom>
                <a:avLst/>
                <a:gdLst/>
                <a:ahLst/>
                <a:cxnLst/>
                <a:rect l="l" t="t" r="r" b="b"/>
                <a:pathLst>
                  <a:path w="4564" h="4564" extrusionOk="0">
                    <a:moveTo>
                      <a:pt x="0" y="1"/>
                    </a:moveTo>
                    <a:lnTo>
                      <a:pt x="0" y="1302"/>
                    </a:lnTo>
                    <a:lnTo>
                      <a:pt x="1629" y="2931"/>
                    </a:lnTo>
                    <a:lnTo>
                      <a:pt x="3263" y="4564"/>
                    </a:lnTo>
                    <a:lnTo>
                      <a:pt x="4563" y="4564"/>
                    </a:lnTo>
                    <a:lnTo>
                      <a:pt x="2282" y="2282"/>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22"/>
              <p:cNvSpPr/>
              <p:nvPr/>
            </p:nvSpPr>
            <p:spPr>
              <a:xfrm>
                <a:off x="7983027" y="2137006"/>
                <a:ext cx="72351" cy="61913"/>
              </a:xfrm>
              <a:custGeom>
                <a:avLst/>
                <a:gdLst/>
                <a:ahLst/>
                <a:cxnLst/>
                <a:rect l="l" t="t" r="r" b="b"/>
                <a:pathLst>
                  <a:path w="1310" h="1121" extrusionOk="0">
                    <a:moveTo>
                      <a:pt x="563" y="294"/>
                    </a:moveTo>
                    <a:cubicBezTo>
                      <a:pt x="628" y="294"/>
                      <a:pt x="695" y="318"/>
                      <a:pt x="749" y="372"/>
                    </a:cubicBezTo>
                    <a:cubicBezTo>
                      <a:pt x="913" y="536"/>
                      <a:pt x="797" y="821"/>
                      <a:pt x="561" y="821"/>
                    </a:cubicBezTo>
                    <a:cubicBezTo>
                      <a:pt x="417" y="821"/>
                      <a:pt x="297" y="704"/>
                      <a:pt x="297" y="560"/>
                    </a:cubicBezTo>
                    <a:cubicBezTo>
                      <a:pt x="297" y="400"/>
                      <a:pt x="427" y="294"/>
                      <a:pt x="563" y="294"/>
                    </a:cubicBezTo>
                    <a:close/>
                    <a:moveTo>
                      <a:pt x="561" y="0"/>
                    </a:moveTo>
                    <a:cubicBezTo>
                      <a:pt x="252" y="0"/>
                      <a:pt x="0" y="248"/>
                      <a:pt x="0" y="560"/>
                    </a:cubicBezTo>
                    <a:cubicBezTo>
                      <a:pt x="0" y="897"/>
                      <a:pt x="278" y="1121"/>
                      <a:pt x="566" y="1121"/>
                    </a:cubicBezTo>
                    <a:cubicBezTo>
                      <a:pt x="704" y="1121"/>
                      <a:pt x="843" y="1070"/>
                      <a:pt x="957" y="957"/>
                    </a:cubicBezTo>
                    <a:cubicBezTo>
                      <a:pt x="1309" y="600"/>
                      <a:pt x="1061" y="0"/>
                      <a:pt x="5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22"/>
              <p:cNvSpPr/>
              <p:nvPr/>
            </p:nvSpPr>
            <p:spPr>
              <a:xfrm>
                <a:off x="6769513" y="299393"/>
                <a:ext cx="61968" cy="61747"/>
              </a:xfrm>
              <a:custGeom>
                <a:avLst/>
                <a:gdLst/>
                <a:ahLst/>
                <a:cxnLst/>
                <a:rect l="l" t="t" r="r" b="b"/>
                <a:pathLst>
                  <a:path w="1122" h="1118" extrusionOk="0">
                    <a:moveTo>
                      <a:pt x="561" y="293"/>
                    </a:moveTo>
                    <a:cubicBezTo>
                      <a:pt x="705" y="293"/>
                      <a:pt x="825" y="413"/>
                      <a:pt x="825" y="557"/>
                    </a:cubicBezTo>
                    <a:cubicBezTo>
                      <a:pt x="825" y="705"/>
                      <a:pt x="705" y="821"/>
                      <a:pt x="561" y="821"/>
                    </a:cubicBezTo>
                    <a:cubicBezTo>
                      <a:pt x="417" y="821"/>
                      <a:pt x="297" y="705"/>
                      <a:pt x="297" y="557"/>
                    </a:cubicBezTo>
                    <a:cubicBezTo>
                      <a:pt x="297" y="413"/>
                      <a:pt x="417" y="293"/>
                      <a:pt x="561" y="293"/>
                    </a:cubicBezTo>
                    <a:close/>
                    <a:moveTo>
                      <a:pt x="554" y="1"/>
                    </a:moveTo>
                    <a:cubicBezTo>
                      <a:pt x="249" y="1"/>
                      <a:pt x="1" y="251"/>
                      <a:pt x="1" y="557"/>
                    </a:cubicBezTo>
                    <a:cubicBezTo>
                      <a:pt x="1" y="865"/>
                      <a:pt x="253" y="1117"/>
                      <a:pt x="561" y="1117"/>
                    </a:cubicBezTo>
                    <a:cubicBezTo>
                      <a:pt x="869" y="1117"/>
                      <a:pt x="1122" y="865"/>
                      <a:pt x="1122" y="557"/>
                    </a:cubicBezTo>
                    <a:cubicBezTo>
                      <a:pt x="1122" y="249"/>
                      <a:pt x="869" y="1"/>
                      <a:pt x="561" y="1"/>
                    </a:cubicBezTo>
                    <a:cubicBezTo>
                      <a:pt x="559" y="1"/>
                      <a:pt x="556" y="1"/>
                      <a:pt x="5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22"/>
              <p:cNvSpPr/>
              <p:nvPr/>
            </p:nvSpPr>
            <p:spPr>
              <a:xfrm>
                <a:off x="6811985" y="339214"/>
                <a:ext cx="1266148" cy="1811765"/>
              </a:xfrm>
              <a:custGeom>
                <a:avLst/>
                <a:gdLst/>
                <a:ahLst/>
                <a:cxnLst/>
                <a:rect l="l" t="t" r="r" b="b"/>
                <a:pathLst>
                  <a:path w="22925" h="32804" extrusionOk="0">
                    <a:moveTo>
                      <a:pt x="208" y="0"/>
                    </a:moveTo>
                    <a:lnTo>
                      <a:pt x="0" y="208"/>
                    </a:lnTo>
                    <a:lnTo>
                      <a:pt x="7878" y="8090"/>
                    </a:lnTo>
                    <a:lnTo>
                      <a:pt x="7922" y="8134"/>
                    </a:lnTo>
                    <a:lnTo>
                      <a:pt x="14170" y="8134"/>
                    </a:lnTo>
                    <a:lnTo>
                      <a:pt x="22628" y="16592"/>
                    </a:lnTo>
                    <a:lnTo>
                      <a:pt x="22628" y="19058"/>
                    </a:lnTo>
                    <a:lnTo>
                      <a:pt x="17385" y="24301"/>
                    </a:lnTo>
                    <a:lnTo>
                      <a:pt x="17385" y="28860"/>
                    </a:lnTo>
                    <a:lnTo>
                      <a:pt x="21323" y="32803"/>
                    </a:lnTo>
                    <a:lnTo>
                      <a:pt x="21532" y="32595"/>
                    </a:lnTo>
                    <a:lnTo>
                      <a:pt x="17681" y="28740"/>
                    </a:lnTo>
                    <a:lnTo>
                      <a:pt x="17681" y="24425"/>
                    </a:lnTo>
                    <a:lnTo>
                      <a:pt x="22925" y="19182"/>
                    </a:lnTo>
                    <a:lnTo>
                      <a:pt x="22925" y="16468"/>
                    </a:lnTo>
                    <a:lnTo>
                      <a:pt x="14334" y="7878"/>
                    </a:lnTo>
                    <a:lnTo>
                      <a:pt x="14290" y="7838"/>
                    </a:lnTo>
                    <a:lnTo>
                      <a:pt x="8046" y="7838"/>
                    </a:lnTo>
                    <a:lnTo>
                      <a:pt x="20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22"/>
              <p:cNvSpPr/>
              <p:nvPr/>
            </p:nvSpPr>
            <p:spPr>
              <a:xfrm>
                <a:off x="7397589" y="777575"/>
                <a:ext cx="512976" cy="781781"/>
              </a:xfrm>
              <a:custGeom>
                <a:avLst/>
                <a:gdLst/>
                <a:ahLst/>
                <a:cxnLst/>
                <a:rect l="l" t="t" r="r" b="b"/>
                <a:pathLst>
                  <a:path w="9288" h="14155" extrusionOk="0">
                    <a:moveTo>
                      <a:pt x="81" y="1"/>
                    </a:moveTo>
                    <a:lnTo>
                      <a:pt x="1" y="85"/>
                    </a:lnTo>
                    <a:lnTo>
                      <a:pt x="5209" y="5292"/>
                    </a:lnTo>
                    <a:lnTo>
                      <a:pt x="5209" y="10160"/>
                    </a:lnTo>
                    <a:lnTo>
                      <a:pt x="9203" y="14155"/>
                    </a:lnTo>
                    <a:lnTo>
                      <a:pt x="9287" y="14071"/>
                    </a:lnTo>
                    <a:lnTo>
                      <a:pt x="5325" y="10108"/>
                    </a:lnTo>
                    <a:lnTo>
                      <a:pt x="5325" y="5244"/>
                    </a:lnTo>
                    <a:lnTo>
                      <a:pt x="8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22"/>
              <p:cNvSpPr/>
              <p:nvPr/>
            </p:nvSpPr>
            <p:spPr>
              <a:xfrm>
                <a:off x="7777847" y="1417359"/>
                <a:ext cx="273112" cy="431181"/>
              </a:xfrm>
              <a:custGeom>
                <a:avLst/>
                <a:gdLst/>
                <a:ahLst/>
                <a:cxnLst/>
                <a:rect l="l" t="t" r="r" b="b"/>
                <a:pathLst>
                  <a:path w="4945" h="7807" extrusionOk="0">
                    <a:moveTo>
                      <a:pt x="4824" y="1"/>
                    </a:moveTo>
                    <a:lnTo>
                      <a:pt x="4824" y="2899"/>
                    </a:lnTo>
                    <a:lnTo>
                      <a:pt x="1" y="7722"/>
                    </a:lnTo>
                    <a:lnTo>
                      <a:pt x="85" y="7806"/>
                    </a:lnTo>
                    <a:lnTo>
                      <a:pt x="4944" y="2951"/>
                    </a:lnTo>
                    <a:lnTo>
                      <a:pt x="494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86" name="Google Shape;686;p22"/>
          <p:cNvGrpSpPr/>
          <p:nvPr/>
        </p:nvGrpSpPr>
        <p:grpSpPr>
          <a:xfrm>
            <a:off x="-2910022" y="-3831210"/>
            <a:ext cx="6654696" cy="7636707"/>
            <a:chOff x="-2910022" y="-3831210"/>
            <a:chExt cx="6654696" cy="7636707"/>
          </a:xfrm>
        </p:grpSpPr>
        <p:sp>
          <p:nvSpPr>
            <p:cNvPr id="687" name="Google Shape;687;p22"/>
            <p:cNvSpPr/>
            <p:nvPr/>
          </p:nvSpPr>
          <p:spPr>
            <a:xfrm rot="10800000" flipH="1">
              <a:off x="-2910022" y="-3831210"/>
              <a:ext cx="6654696" cy="7636707"/>
            </a:xfrm>
            <a:custGeom>
              <a:avLst/>
              <a:gdLst/>
              <a:ahLst/>
              <a:cxnLst/>
              <a:rect l="l" t="t" r="r" b="b"/>
              <a:pathLst>
                <a:path w="71832" h="82432" extrusionOk="0">
                  <a:moveTo>
                    <a:pt x="205" y="1"/>
                  </a:moveTo>
                  <a:lnTo>
                    <a:pt x="1" y="205"/>
                  </a:lnTo>
                  <a:lnTo>
                    <a:pt x="27924" y="28129"/>
                  </a:lnTo>
                  <a:lnTo>
                    <a:pt x="27924" y="38728"/>
                  </a:lnTo>
                  <a:lnTo>
                    <a:pt x="36526" y="47330"/>
                  </a:lnTo>
                  <a:lnTo>
                    <a:pt x="45629" y="56433"/>
                  </a:lnTo>
                  <a:lnTo>
                    <a:pt x="71627" y="82431"/>
                  </a:lnTo>
                  <a:lnTo>
                    <a:pt x="71831" y="82227"/>
                  </a:lnTo>
                  <a:lnTo>
                    <a:pt x="46493" y="56889"/>
                  </a:lnTo>
                  <a:lnTo>
                    <a:pt x="46493" y="47935"/>
                  </a:lnTo>
                  <a:lnTo>
                    <a:pt x="53711" y="40954"/>
                  </a:lnTo>
                  <a:lnTo>
                    <a:pt x="51481" y="38724"/>
                  </a:lnTo>
                  <a:lnTo>
                    <a:pt x="37095" y="38724"/>
                  </a:lnTo>
                  <a:lnTo>
                    <a:pt x="32496" y="34125"/>
                  </a:lnTo>
                  <a:lnTo>
                    <a:pt x="32496" y="32288"/>
                  </a:lnTo>
                  <a:lnTo>
                    <a:pt x="27924" y="27712"/>
                  </a:lnTo>
                  <a:lnTo>
                    <a:pt x="27924" y="27720"/>
                  </a:lnTo>
                  <a:lnTo>
                    <a:pt x="20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8" name="Google Shape;688;p22"/>
            <p:cNvGrpSpPr/>
            <p:nvPr/>
          </p:nvGrpSpPr>
          <p:grpSpPr>
            <a:xfrm flipH="1">
              <a:off x="-831771" y="-192647"/>
              <a:ext cx="2586938" cy="1464987"/>
              <a:chOff x="7545816" y="-192997"/>
              <a:chExt cx="2586938" cy="1464987"/>
            </a:xfrm>
          </p:grpSpPr>
          <p:sp>
            <p:nvSpPr>
              <p:cNvPr id="689" name="Google Shape;689;p22"/>
              <p:cNvSpPr/>
              <p:nvPr/>
            </p:nvSpPr>
            <p:spPr>
              <a:xfrm rot="5400000" flipH="1">
                <a:off x="8106792" y="-753973"/>
                <a:ext cx="1464987" cy="2586938"/>
              </a:xfrm>
              <a:custGeom>
                <a:avLst/>
                <a:gdLst/>
                <a:ahLst/>
                <a:cxnLst/>
                <a:rect l="l" t="t" r="r" b="b"/>
                <a:pathLst>
                  <a:path w="9972" h="17609" extrusionOk="0">
                    <a:moveTo>
                      <a:pt x="1" y="0"/>
                    </a:moveTo>
                    <a:lnTo>
                      <a:pt x="1" y="4948"/>
                    </a:lnTo>
                    <a:lnTo>
                      <a:pt x="9720" y="14670"/>
                    </a:lnTo>
                    <a:lnTo>
                      <a:pt x="9720" y="17608"/>
                    </a:lnTo>
                    <a:lnTo>
                      <a:pt x="9972" y="17608"/>
                    </a:lnTo>
                    <a:lnTo>
                      <a:pt x="9972" y="14566"/>
                    </a:lnTo>
                    <a:lnTo>
                      <a:pt x="249" y="4843"/>
                    </a:lnTo>
                    <a:lnTo>
                      <a:pt x="24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0" name="Google Shape;690;p22"/>
              <p:cNvGrpSpPr/>
              <p:nvPr/>
            </p:nvGrpSpPr>
            <p:grpSpPr>
              <a:xfrm>
                <a:off x="7545825" y="435764"/>
                <a:ext cx="827314" cy="410158"/>
                <a:chOff x="5989375" y="1843575"/>
                <a:chExt cx="136525" cy="67675"/>
              </a:xfrm>
            </p:grpSpPr>
            <p:sp>
              <p:nvSpPr>
                <p:cNvPr id="691" name="Google Shape;691;p22"/>
                <p:cNvSpPr/>
                <p:nvPr/>
              </p:nvSpPr>
              <p:spPr>
                <a:xfrm>
                  <a:off x="6047225" y="1843575"/>
                  <a:ext cx="20525" cy="20550"/>
                </a:xfrm>
                <a:custGeom>
                  <a:avLst/>
                  <a:gdLst/>
                  <a:ahLst/>
                  <a:cxnLst/>
                  <a:rect l="l" t="t" r="r" b="b"/>
                  <a:pathLst>
                    <a:path w="821" h="822" extrusionOk="0">
                      <a:moveTo>
                        <a:pt x="709" y="0"/>
                      </a:moveTo>
                      <a:lnTo>
                        <a:pt x="0" y="709"/>
                      </a:lnTo>
                      <a:lnTo>
                        <a:pt x="112" y="821"/>
                      </a:lnTo>
                      <a:lnTo>
                        <a:pt x="821" y="113"/>
                      </a:lnTo>
                      <a:lnTo>
                        <a:pt x="70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22"/>
                <p:cNvSpPr/>
                <p:nvPr/>
              </p:nvSpPr>
              <p:spPr>
                <a:xfrm>
                  <a:off x="6047225" y="1843575"/>
                  <a:ext cx="20525" cy="20550"/>
                </a:xfrm>
                <a:custGeom>
                  <a:avLst/>
                  <a:gdLst/>
                  <a:ahLst/>
                  <a:cxnLst/>
                  <a:rect l="l" t="t" r="r" b="b"/>
                  <a:pathLst>
                    <a:path w="821" h="822" extrusionOk="0">
                      <a:moveTo>
                        <a:pt x="112" y="0"/>
                      </a:moveTo>
                      <a:lnTo>
                        <a:pt x="0" y="113"/>
                      </a:lnTo>
                      <a:lnTo>
                        <a:pt x="709" y="821"/>
                      </a:lnTo>
                      <a:lnTo>
                        <a:pt x="821" y="709"/>
                      </a:lnTo>
                      <a:lnTo>
                        <a:pt x="11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22"/>
                <p:cNvSpPr/>
                <p:nvPr/>
              </p:nvSpPr>
              <p:spPr>
                <a:xfrm>
                  <a:off x="5989475" y="1843675"/>
                  <a:ext cx="20650" cy="20550"/>
                </a:xfrm>
                <a:custGeom>
                  <a:avLst/>
                  <a:gdLst/>
                  <a:ahLst/>
                  <a:cxnLst/>
                  <a:rect l="l" t="t" r="r" b="b"/>
                  <a:pathLst>
                    <a:path w="826" h="822" extrusionOk="0">
                      <a:moveTo>
                        <a:pt x="713" y="0"/>
                      </a:moveTo>
                      <a:lnTo>
                        <a:pt x="1" y="709"/>
                      </a:lnTo>
                      <a:lnTo>
                        <a:pt x="113" y="821"/>
                      </a:lnTo>
                      <a:lnTo>
                        <a:pt x="825" y="113"/>
                      </a:lnTo>
                      <a:lnTo>
                        <a:pt x="71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22"/>
                <p:cNvSpPr/>
                <p:nvPr/>
              </p:nvSpPr>
              <p:spPr>
                <a:xfrm>
                  <a:off x="5989375" y="1843575"/>
                  <a:ext cx="20650" cy="20550"/>
                </a:xfrm>
                <a:custGeom>
                  <a:avLst/>
                  <a:gdLst/>
                  <a:ahLst/>
                  <a:cxnLst/>
                  <a:rect l="l" t="t" r="r" b="b"/>
                  <a:pathLst>
                    <a:path w="826" h="822" extrusionOk="0">
                      <a:moveTo>
                        <a:pt x="117" y="0"/>
                      </a:moveTo>
                      <a:lnTo>
                        <a:pt x="1" y="113"/>
                      </a:lnTo>
                      <a:lnTo>
                        <a:pt x="713" y="821"/>
                      </a:lnTo>
                      <a:lnTo>
                        <a:pt x="825" y="709"/>
                      </a:lnTo>
                      <a:lnTo>
                        <a:pt x="11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22"/>
                <p:cNvSpPr/>
                <p:nvPr/>
              </p:nvSpPr>
              <p:spPr>
                <a:xfrm>
                  <a:off x="6105350" y="1890600"/>
                  <a:ext cx="20550" cy="20650"/>
                </a:xfrm>
                <a:custGeom>
                  <a:avLst/>
                  <a:gdLst/>
                  <a:ahLst/>
                  <a:cxnLst/>
                  <a:rect l="l" t="t" r="r" b="b"/>
                  <a:pathLst>
                    <a:path w="822" h="826" extrusionOk="0">
                      <a:moveTo>
                        <a:pt x="709" y="1"/>
                      </a:moveTo>
                      <a:lnTo>
                        <a:pt x="1" y="713"/>
                      </a:lnTo>
                      <a:lnTo>
                        <a:pt x="113" y="825"/>
                      </a:lnTo>
                      <a:lnTo>
                        <a:pt x="821" y="113"/>
                      </a:lnTo>
                      <a:lnTo>
                        <a:pt x="70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22"/>
                <p:cNvSpPr/>
                <p:nvPr/>
              </p:nvSpPr>
              <p:spPr>
                <a:xfrm>
                  <a:off x="6105350" y="1890600"/>
                  <a:ext cx="20550" cy="20650"/>
                </a:xfrm>
                <a:custGeom>
                  <a:avLst/>
                  <a:gdLst/>
                  <a:ahLst/>
                  <a:cxnLst/>
                  <a:rect l="l" t="t" r="r" b="b"/>
                  <a:pathLst>
                    <a:path w="822" h="826" extrusionOk="0">
                      <a:moveTo>
                        <a:pt x="113" y="1"/>
                      </a:moveTo>
                      <a:lnTo>
                        <a:pt x="1" y="113"/>
                      </a:lnTo>
                      <a:lnTo>
                        <a:pt x="709" y="825"/>
                      </a:lnTo>
                      <a:lnTo>
                        <a:pt x="821" y="709"/>
                      </a:lnTo>
                      <a:lnTo>
                        <a:pt x="11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22"/>
                <p:cNvSpPr/>
                <p:nvPr/>
              </p:nvSpPr>
              <p:spPr>
                <a:xfrm>
                  <a:off x="6047525" y="1890600"/>
                  <a:ext cx="20625" cy="20650"/>
                </a:xfrm>
                <a:custGeom>
                  <a:avLst/>
                  <a:gdLst/>
                  <a:ahLst/>
                  <a:cxnLst/>
                  <a:rect l="l" t="t" r="r" b="b"/>
                  <a:pathLst>
                    <a:path w="825" h="826" extrusionOk="0">
                      <a:moveTo>
                        <a:pt x="713" y="1"/>
                      </a:moveTo>
                      <a:lnTo>
                        <a:pt x="0" y="709"/>
                      </a:lnTo>
                      <a:lnTo>
                        <a:pt x="116" y="825"/>
                      </a:lnTo>
                      <a:lnTo>
                        <a:pt x="825" y="113"/>
                      </a:lnTo>
                      <a:lnTo>
                        <a:pt x="71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22"/>
                <p:cNvSpPr/>
                <p:nvPr/>
              </p:nvSpPr>
              <p:spPr>
                <a:xfrm>
                  <a:off x="6047525" y="1890600"/>
                  <a:ext cx="20625" cy="20650"/>
                </a:xfrm>
                <a:custGeom>
                  <a:avLst/>
                  <a:gdLst/>
                  <a:ahLst/>
                  <a:cxnLst/>
                  <a:rect l="l" t="t" r="r" b="b"/>
                  <a:pathLst>
                    <a:path w="825" h="826" extrusionOk="0">
                      <a:moveTo>
                        <a:pt x="112" y="1"/>
                      </a:moveTo>
                      <a:lnTo>
                        <a:pt x="0" y="113"/>
                      </a:lnTo>
                      <a:lnTo>
                        <a:pt x="713" y="825"/>
                      </a:lnTo>
                      <a:lnTo>
                        <a:pt x="825" y="709"/>
                      </a:lnTo>
                      <a:lnTo>
                        <a:pt x="11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699" name="Google Shape;699;p22"/>
          <p:cNvSpPr txBox="1">
            <a:spLocks noGrp="1"/>
          </p:cNvSpPr>
          <p:nvPr>
            <p:ph type="title"/>
          </p:nvPr>
        </p:nvSpPr>
        <p:spPr>
          <a:xfrm>
            <a:off x="720000" y="387600"/>
            <a:ext cx="7704000" cy="592200"/>
          </a:xfrm>
          <a:prstGeom prst="rect">
            <a:avLst/>
          </a:prstGeom>
          <a:noFill/>
        </p:spPr>
        <p:txBody>
          <a:bodyPr spcFirstLastPara="1" wrap="square" lIns="91425" tIns="91425" rIns="91425" bIns="91425" anchor="t" anchorCtr="0">
            <a:noAutofit/>
          </a:bodyPr>
          <a:lstStyle>
            <a:lvl1pPr lvl="0" algn="ctr" rtl="0">
              <a:spcBef>
                <a:spcPts val="0"/>
              </a:spcBef>
              <a:spcAft>
                <a:spcPts val="0"/>
              </a:spcAft>
              <a:buClr>
                <a:schemeClr val="dk2"/>
              </a:buClr>
              <a:buSzPts val="3000"/>
              <a:buNone/>
              <a:defRPr/>
            </a:lvl1pPr>
            <a:lvl2pPr lvl="1" rtl="0">
              <a:spcBef>
                <a:spcPts val="0"/>
              </a:spcBef>
              <a:spcAft>
                <a:spcPts val="0"/>
              </a:spcAft>
              <a:buClr>
                <a:schemeClr val="dk1"/>
              </a:buClr>
              <a:buSzPts val="3000"/>
              <a:buNone/>
              <a:defRPr sz="3000">
                <a:solidFill>
                  <a:schemeClr val="dk1"/>
                </a:solidFill>
              </a:defRPr>
            </a:lvl2pPr>
            <a:lvl3pPr lvl="2" rtl="0">
              <a:spcBef>
                <a:spcPts val="0"/>
              </a:spcBef>
              <a:spcAft>
                <a:spcPts val="0"/>
              </a:spcAft>
              <a:buClr>
                <a:schemeClr val="dk1"/>
              </a:buClr>
              <a:buSzPts val="3000"/>
              <a:buNone/>
              <a:defRPr sz="3000">
                <a:solidFill>
                  <a:schemeClr val="dk1"/>
                </a:solidFill>
              </a:defRPr>
            </a:lvl3pPr>
            <a:lvl4pPr lvl="3" rtl="0">
              <a:spcBef>
                <a:spcPts val="0"/>
              </a:spcBef>
              <a:spcAft>
                <a:spcPts val="0"/>
              </a:spcAft>
              <a:buClr>
                <a:schemeClr val="dk1"/>
              </a:buClr>
              <a:buSzPts val="3000"/>
              <a:buNone/>
              <a:defRPr sz="3000">
                <a:solidFill>
                  <a:schemeClr val="dk1"/>
                </a:solidFill>
              </a:defRPr>
            </a:lvl4pPr>
            <a:lvl5pPr lvl="4" rtl="0">
              <a:spcBef>
                <a:spcPts val="0"/>
              </a:spcBef>
              <a:spcAft>
                <a:spcPts val="0"/>
              </a:spcAft>
              <a:buClr>
                <a:schemeClr val="dk1"/>
              </a:buClr>
              <a:buSzPts val="3000"/>
              <a:buNone/>
              <a:defRPr sz="3000">
                <a:solidFill>
                  <a:schemeClr val="dk1"/>
                </a:solidFill>
              </a:defRPr>
            </a:lvl5pPr>
            <a:lvl6pPr lvl="5" rtl="0">
              <a:spcBef>
                <a:spcPts val="0"/>
              </a:spcBef>
              <a:spcAft>
                <a:spcPts val="0"/>
              </a:spcAft>
              <a:buClr>
                <a:schemeClr val="dk1"/>
              </a:buClr>
              <a:buSzPts val="3000"/>
              <a:buNone/>
              <a:defRPr sz="3000">
                <a:solidFill>
                  <a:schemeClr val="dk1"/>
                </a:solidFill>
              </a:defRPr>
            </a:lvl6pPr>
            <a:lvl7pPr lvl="6" rtl="0">
              <a:spcBef>
                <a:spcPts val="0"/>
              </a:spcBef>
              <a:spcAft>
                <a:spcPts val="0"/>
              </a:spcAft>
              <a:buClr>
                <a:schemeClr val="dk1"/>
              </a:buClr>
              <a:buSzPts val="3000"/>
              <a:buNone/>
              <a:defRPr sz="3000">
                <a:solidFill>
                  <a:schemeClr val="dk1"/>
                </a:solidFill>
              </a:defRPr>
            </a:lvl7pPr>
            <a:lvl8pPr lvl="7" rtl="0">
              <a:spcBef>
                <a:spcPts val="0"/>
              </a:spcBef>
              <a:spcAft>
                <a:spcPts val="0"/>
              </a:spcAft>
              <a:buClr>
                <a:schemeClr val="dk1"/>
              </a:buClr>
              <a:buSzPts val="3000"/>
              <a:buNone/>
              <a:defRPr sz="3000">
                <a:solidFill>
                  <a:schemeClr val="dk1"/>
                </a:solidFill>
              </a:defRPr>
            </a:lvl8pPr>
            <a:lvl9pPr lvl="8" rtl="0">
              <a:spcBef>
                <a:spcPts val="0"/>
              </a:spcBef>
              <a:spcAft>
                <a:spcPts val="0"/>
              </a:spcAft>
              <a:buClr>
                <a:schemeClr val="dk1"/>
              </a:buClr>
              <a:buSzPts val="3000"/>
              <a:buNone/>
              <a:defRPr sz="3000">
                <a:solidFill>
                  <a:schemeClr val="dk1"/>
                </a:solidFill>
              </a:defRPr>
            </a:lvl9pPr>
          </a:lstStyle>
          <a:p>
            <a:endParaRPr/>
          </a:p>
        </p:txBody>
      </p:sp>
    </p:spTree>
  </p:cSld>
  <p:clrMapOvr>
    <a:masterClrMapping/>
  </p:clrMapOvr>
  <mc:AlternateContent xmlns:mc="http://schemas.openxmlformats.org/markup-compatibility/2006" xmlns:p15="http://schemas.microsoft.com/office/powerpoint/2012/main">
    <mc:Choice Requires="p15">
      <p:transition spd="slow">
        <p15:prstTrans prst="pageCurlDouble"/>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only 2">
  <p:cSld name="CUSTOM_20_1">
    <p:spTree>
      <p:nvGrpSpPr>
        <p:cNvPr id="1" name="Shape 700"/>
        <p:cNvGrpSpPr/>
        <p:nvPr/>
      </p:nvGrpSpPr>
      <p:grpSpPr>
        <a:xfrm>
          <a:off x="0" y="0"/>
          <a:ext cx="0" cy="0"/>
          <a:chOff x="0" y="0"/>
          <a:chExt cx="0" cy="0"/>
        </a:xfrm>
      </p:grpSpPr>
      <p:sp>
        <p:nvSpPr>
          <p:cNvPr id="701" name="Google Shape;701;p23"/>
          <p:cNvSpPr txBox="1">
            <a:spLocks noGrp="1"/>
          </p:cNvSpPr>
          <p:nvPr>
            <p:ph type="title"/>
          </p:nvPr>
        </p:nvSpPr>
        <p:spPr>
          <a:xfrm>
            <a:off x="720000" y="387600"/>
            <a:ext cx="7704000" cy="5922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dk2"/>
              </a:buClr>
              <a:buSzPts val="3000"/>
              <a:buFont typeface="Fredoka One"/>
              <a:buNone/>
              <a:defRPr/>
            </a:lvl1pPr>
            <a:lvl2pPr lvl="1" algn="ctr" rtl="0">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2pPr>
            <a:lvl3pPr lvl="2" algn="ctr" rtl="0">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3pPr>
            <a:lvl4pPr lvl="3" algn="ctr" rtl="0">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4pPr>
            <a:lvl5pPr lvl="4" algn="ctr" rtl="0">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5pPr>
            <a:lvl6pPr lvl="5" algn="ctr" rtl="0">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6pPr>
            <a:lvl7pPr lvl="6" algn="ctr" rtl="0">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7pPr>
            <a:lvl8pPr lvl="7" algn="ctr" rtl="0">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8pPr>
            <a:lvl9pPr lvl="8" algn="ctr" rtl="0">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9pPr>
          </a:lstStyle>
          <a:p>
            <a:endParaRPr/>
          </a:p>
        </p:txBody>
      </p:sp>
      <p:grpSp>
        <p:nvGrpSpPr>
          <p:cNvPr id="702" name="Google Shape;702;p23"/>
          <p:cNvGrpSpPr/>
          <p:nvPr/>
        </p:nvGrpSpPr>
        <p:grpSpPr>
          <a:xfrm rot="10800000" flipH="1">
            <a:off x="8002875" y="-893617"/>
            <a:ext cx="1599393" cy="2188720"/>
            <a:chOff x="8051125" y="4018221"/>
            <a:chExt cx="1599393" cy="2188720"/>
          </a:xfrm>
        </p:grpSpPr>
        <p:sp>
          <p:nvSpPr>
            <p:cNvPr id="703" name="Google Shape;703;p23"/>
            <p:cNvSpPr/>
            <p:nvPr/>
          </p:nvSpPr>
          <p:spPr>
            <a:xfrm>
              <a:off x="8051125" y="4157250"/>
              <a:ext cx="1311339" cy="1311189"/>
            </a:xfrm>
            <a:custGeom>
              <a:avLst/>
              <a:gdLst/>
              <a:ahLst/>
              <a:cxnLst/>
              <a:rect l="l" t="t" r="r" b="b"/>
              <a:pathLst>
                <a:path w="8763" h="8762" extrusionOk="0">
                  <a:moveTo>
                    <a:pt x="8762" y="1"/>
                  </a:moveTo>
                  <a:lnTo>
                    <a:pt x="4382" y="4381"/>
                  </a:lnTo>
                  <a:lnTo>
                    <a:pt x="1" y="8762"/>
                  </a:lnTo>
                  <a:lnTo>
                    <a:pt x="2496" y="8762"/>
                  </a:lnTo>
                  <a:lnTo>
                    <a:pt x="5602" y="5657"/>
                  </a:lnTo>
                  <a:lnTo>
                    <a:pt x="8762" y="2496"/>
                  </a:lnTo>
                  <a:lnTo>
                    <a:pt x="876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4" name="Google Shape;704;p23"/>
            <p:cNvGrpSpPr/>
            <p:nvPr/>
          </p:nvGrpSpPr>
          <p:grpSpPr>
            <a:xfrm>
              <a:off x="8421632" y="4018221"/>
              <a:ext cx="1228886" cy="2188720"/>
              <a:chOff x="8389396" y="1055350"/>
              <a:chExt cx="1228886" cy="2188720"/>
            </a:xfrm>
          </p:grpSpPr>
          <p:sp>
            <p:nvSpPr>
              <p:cNvPr id="705" name="Google Shape;705;p23"/>
              <p:cNvSpPr/>
              <p:nvPr/>
            </p:nvSpPr>
            <p:spPr>
              <a:xfrm>
                <a:off x="8421616" y="1130946"/>
                <a:ext cx="1196665" cy="2113124"/>
              </a:xfrm>
              <a:custGeom>
                <a:avLst/>
                <a:gdLst/>
                <a:ahLst/>
                <a:cxnLst/>
                <a:rect l="l" t="t" r="r" b="b"/>
                <a:pathLst>
                  <a:path w="9972" h="17609" extrusionOk="0">
                    <a:moveTo>
                      <a:pt x="1" y="0"/>
                    </a:moveTo>
                    <a:lnTo>
                      <a:pt x="1" y="4948"/>
                    </a:lnTo>
                    <a:lnTo>
                      <a:pt x="9720" y="14670"/>
                    </a:lnTo>
                    <a:lnTo>
                      <a:pt x="9720" y="17608"/>
                    </a:lnTo>
                    <a:lnTo>
                      <a:pt x="9972" y="17608"/>
                    </a:lnTo>
                    <a:lnTo>
                      <a:pt x="9972" y="14566"/>
                    </a:lnTo>
                    <a:lnTo>
                      <a:pt x="249" y="4843"/>
                    </a:lnTo>
                    <a:lnTo>
                      <a:pt x="24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23"/>
              <p:cNvSpPr/>
              <p:nvPr/>
            </p:nvSpPr>
            <p:spPr>
              <a:xfrm>
                <a:off x="8389396" y="1055350"/>
                <a:ext cx="95651" cy="95575"/>
              </a:xfrm>
              <a:custGeom>
                <a:avLst/>
                <a:gdLst/>
                <a:ahLst/>
                <a:cxnLst/>
                <a:rect l="l" t="t" r="r" b="b"/>
                <a:pathLst>
                  <a:path w="1374" h="1373" extrusionOk="0">
                    <a:moveTo>
                      <a:pt x="689" y="364"/>
                    </a:moveTo>
                    <a:cubicBezTo>
                      <a:pt x="866" y="364"/>
                      <a:pt x="1010" y="508"/>
                      <a:pt x="1014" y="684"/>
                    </a:cubicBezTo>
                    <a:cubicBezTo>
                      <a:pt x="1014" y="865"/>
                      <a:pt x="866" y="1009"/>
                      <a:pt x="689" y="1009"/>
                    </a:cubicBezTo>
                    <a:cubicBezTo>
                      <a:pt x="509" y="1009"/>
                      <a:pt x="365" y="865"/>
                      <a:pt x="365" y="684"/>
                    </a:cubicBezTo>
                    <a:cubicBezTo>
                      <a:pt x="365" y="508"/>
                      <a:pt x="509" y="364"/>
                      <a:pt x="689" y="364"/>
                    </a:cubicBezTo>
                    <a:close/>
                    <a:moveTo>
                      <a:pt x="689" y="0"/>
                    </a:moveTo>
                    <a:cubicBezTo>
                      <a:pt x="309" y="0"/>
                      <a:pt x="1" y="308"/>
                      <a:pt x="1" y="684"/>
                    </a:cubicBezTo>
                    <a:cubicBezTo>
                      <a:pt x="1" y="1065"/>
                      <a:pt x="309" y="1373"/>
                      <a:pt x="689" y="1373"/>
                    </a:cubicBezTo>
                    <a:cubicBezTo>
                      <a:pt x="1066" y="1373"/>
                      <a:pt x="1374" y="1065"/>
                      <a:pt x="1374" y="684"/>
                    </a:cubicBezTo>
                    <a:cubicBezTo>
                      <a:pt x="1374" y="308"/>
                      <a:pt x="1066" y="0"/>
                      <a:pt x="6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07" name="Google Shape;707;p23"/>
          <p:cNvGrpSpPr/>
          <p:nvPr/>
        </p:nvGrpSpPr>
        <p:grpSpPr>
          <a:xfrm>
            <a:off x="-2361718" y="1128115"/>
            <a:ext cx="6322114" cy="7255046"/>
            <a:chOff x="-2361718" y="747115"/>
            <a:chExt cx="6322114" cy="7255046"/>
          </a:xfrm>
        </p:grpSpPr>
        <p:grpSp>
          <p:nvGrpSpPr>
            <p:cNvPr id="708" name="Google Shape;708;p23"/>
            <p:cNvGrpSpPr/>
            <p:nvPr/>
          </p:nvGrpSpPr>
          <p:grpSpPr>
            <a:xfrm rot="10800000">
              <a:off x="-2361718" y="747115"/>
              <a:ext cx="6322114" cy="7255046"/>
              <a:chOff x="-2504900" y="1005827"/>
              <a:chExt cx="6322114" cy="7255046"/>
            </a:xfrm>
          </p:grpSpPr>
          <p:sp>
            <p:nvSpPr>
              <p:cNvPr id="709" name="Google Shape;709;p23"/>
              <p:cNvSpPr/>
              <p:nvPr/>
            </p:nvSpPr>
            <p:spPr>
              <a:xfrm>
                <a:off x="-2504900" y="1005827"/>
                <a:ext cx="6322114" cy="7255046"/>
              </a:xfrm>
              <a:custGeom>
                <a:avLst/>
                <a:gdLst/>
                <a:ahLst/>
                <a:cxnLst/>
                <a:rect l="l" t="t" r="r" b="b"/>
                <a:pathLst>
                  <a:path w="71832" h="82432" extrusionOk="0">
                    <a:moveTo>
                      <a:pt x="205" y="1"/>
                    </a:moveTo>
                    <a:lnTo>
                      <a:pt x="1" y="205"/>
                    </a:lnTo>
                    <a:lnTo>
                      <a:pt x="27924" y="28129"/>
                    </a:lnTo>
                    <a:lnTo>
                      <a:pt x="27924" y="38728"/>
                    </a:lnTo>
                    <a:lnTo>
                      <a:pt x="36526" y="47330"/>
                    </a:lnTo>
                    <a:lnTo>
                      <a:pt x="45629" y="56433"/>
                    </a:lnTo>
                    <a:lnTo>
                      <a:pt x="71627" y="82431"/>
                    </a:lnTo>
                    <a:lnTo>
                      <a:pt x="71831" y="82227"/>
                    </a:lnTo>
                    <a:lnTo>
                      <a:pt x="46493" y="56889"/>
                    </a:lnTo>
                    <a:lnTo>
                      <a:pt x="46493" y="47935"/>
                    </a:lnTo>
                    <a:lnTo>
                      <a:pt x="53711" y="40954"/>
                    </a:lnTo>
                    <a:lnTo>
                      <a:pt x="51481" y="38724"/>
                    </a:lnTo>
                    <a:lnTo>
                      <a:pt x="37095" y="38724"/>
                    </a:lnTo>
                    <a:lnTo>
                      <a:pt x="32496" y="34125"/>
                    </a:lnTo>
                    <a:lnTo>
                      <a:pt x="32496" y="32288"/>
                    </a:lnTo>
                    <a:lnTo>
                      <a:pt x="27924" y="27712"/>
                    </a:lnTo>
                    <a:lnTo>
                      <a:pt x="27924" y="27720"/>
                    </a:lnTo>
                    <a:lnTo>
                      <a:pt x="20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23"/>
              <p:cNvSpPr/>
              <p:nvPr/>
            </p:nvSpPr>
            <p:spPr>
              <a:xfrm>
                <a:off x="498666" y="3857823"/>
                <a:ext cx="1196665" cy="2113124"/>
              </a:xfrm>
              <a:custGeom>
                <a:avLst/>
                <a:gdLst/>
                <a:ahLst/>
                <a:cxnLst/>
                <a:rect l="l" t="t" r="r" b="b"/>
                <a:pathLst>
                  <a:path w="9972" h="17609" extrusionOk="0">
                    <a:moveTo>
                      <a:pt x="1" y="0"/>
                    </a:moveTo>
                    <a:lnTo>
                      <a:pt x="1" y="4948"/>
                    </a:lnTo>
                    <a:lnTo>
                      <a:pt x="9720" y="14670"/>
                    </a:lnTo>
                    <a:lnTo>
                      <a:pt x="9720" y="17608"/>
                    </a:lnTo>
                    <a:lnTo>
                      <a:pt x="9972" y="17608"/>
                    </a:lnTo>
                    <a:lnTo>
                      <a:pt x="9972" y="14566"/>
                    </a:lnTo>
                    <a:lnTo>
                      <a:pt x="249" y="4843"/>
                    </a:lnTo>
                    <a:lnTo>
                      <a:pt x="24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 name="Google Shape;711;p23"/>
            <p:cNvGrpSpPr/>
            <p:nvPr/>
          </p:nvGrpSpPr>
          <p:grpSpPr>
            <a:xfrm rot="-5400000" flipH="1">
              <a:off x="413271" y="3223016"/>
              <a:ext cx="618213" cy="306426"/>
              <a:chOff x="5989375" y="1843575"/>
              <a:chExt cx="136525" cy="67675"/>
            </a:xfrm>
          </p:grpSpPr>
          <p:sp>
            <p:nvSpPr>
              <p:cNvPr id="712" name="Google Shape;712;p23"/>
              <p:cNvSpPr/>
              <p:nvPr/>
            </p:nvSpPr>
            <p:spPr>
              <a:xfrm>
                <a:off x="6047225" y="1843575"/>
                <a:ext cx="20525" cy="20550"/>
              </a:xfrm>
              <a:custGeom>
                <a:avLst/>
                <a:gdLst/>
                <a:ahLst/>
                <a:cxnLst/>
                <a:rect l="l" t="t" r="r" b="b"/>
                <a:pathLst>
                  <a:path w="821" h="822" extrusionOk="0">
                    <a:moveTo>
                      <a:pt x="709" y="0"/>
                    </a:moveTo>
                    <a:lnTo>
                      <a:pt x="0" y="709"/>
                    </a:lnTo>
                    <a:lnTo>
                      <a:pt x="112" y="821"/>
                    </a:lnTo>
                    <a:lnTo>
                      <a:pt x="821" y="113"/>
                    </a:lnTo>
                    <a:lnTo>
                      <a:pt x="7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23"/>
              <p:cNvSpPr/>
              <p:nvPr/>
            </p:nvSpPr>
            <p:spPr>
              <a:xfrm>
                <a:off x="6047225" y="1843575"/>
                <a:ext cx="20525" cy="20550"/>
              </a:xfrm>
              <a:custGeom>
                <a:avLst/>
                <a:gdLst/>
                <a:ahLst/>
                <a:cxnLst/>
                <a:rect l="l" t="t" r="r" b="b"/>
                <a:pathLst>
                  <a:path w="821" h="822" extrusionOk="0">
                    <a:moveTo>
                      <a:pt x="112" y="0"/>
                    </a:moveTo>
                    <a:lnTo>
                      <a:pt x="0" y="113"/>
                    </a:lnTo>
                    <a:lnTo>
                      <a:pt x="709" y="821"/>
                    </a:lnTo>
                    <a:lnTo>
                      <a:pt x="821" y="709"/>
                    </a:lnTo>
                    <a:lnTo>
                      <a:pt x="1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23"/>
              <p:cNvSpPr/>
              <p:nvPr/>
            </p:nvSpPr>
            <p:spPr>
              <a:xfrm>
                <a:off x="5989475" y="1843675"/>
                <a:ext cx="20650" cy="20550"/>
              </a:xfrm>
              <a:custGeom>
                <a:avLst/>
                <a:gdLst/>
                <a:ahLst/>
                <a:cxnLst/>
                <a:rect l="l" t="t" r="r" b="b"/>
                <a:pathLst>
                  <a:path w="826" h="822" extrusionOk="0">
                    <a:moveTo>
                      <a:pt x="713" y="0"/>
                    </a:moveTo>
                    <a:lnTo>
                      <a:pt x="1" y="709"/>
                    </a:lnTo>
                    <a:lnTo>
                      <a:pt x="113" y="821"/>
                    </a:lnTo>
                    <a:lnTo>
                      <a:pt x="825" y="113"/>
                    </a:lnTo>
                    <a:lnTo>
                      <a:pt x="71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23"/>
              <p:cNvSpPr/>
              <p:nvPr/>
            </p:nvSpPr>
            <p:spPr>
              <a:xfrm>
                <a:off x="5989375" y="1843575"/>
                <a:ext cx="20650" cy="20550"/>
              </a:xfrm>
              <a:custGeom>
                <a:avLst/>
                <a:gdLst/>
                <a:ahLst/>
                <a:cxnLst/>
                <a:rect l="l" t="t" r="r" b="b"/>
                <a:pathLst>
                  <a:path w="826" h="822" extrusionOk="0">
                    <a:moveTo>
                      <a:pt x="117" y="0"/>
                    </a:moveTo>
                    <a:lnTo>
                      <a:pt x="1" y="113"/>
                    </a:lnTo>
                    <a:lnTo>
                      <a:pt x="713" y="821"/>
                    </a:lnTo>
                    <a:lnTo>
                      <a:pt x="825" y="709"/>
                    </a:lnTo>
                    <a:lnTo>
                      <a:pt x="1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23"/>
              <p:cNvSpPr/>
              <p:nvPr/>
            </p:nvSpPr>
            <p:spPr>
              <a:xfrm>
                <a:off x="6105350" y="1890600"/>
                <a:ext cx="20550" cy="20650"/>
              </a:xfrm>
              <a:custGeom>
                <a:avLst/>
                <a:gdLst/>
                <a:ahLst/>
                <a:cxnLst/>
                <a:rect l="l" t="t" r="r" b="b"/>
                <a:pathLst>
                  <a:path w="822" h="826" extrusionOk="0">
                    <a:moveTo>
                      <a:pt x="709" y="1"/>
                    </a:moveTo>
                    <a:lnTo>
                      <a:pt x="1" y="713"/>
                    </a:lnTo>
                    <a:lnTo>
                      <a:pt x="113" y="825"/>
                    </a:lnTo>
                    <a:lnTo>
                      <a:pt x="821" y="113"/>
                    </a:lnTo>
                    <a:lnTo>
                      <a:pt x="70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23"/>
              <p:cNvSpPr/>
              <p:nvPr/>
            </p:nvSpPr>
            <p:spPr>
              <a:xfrm>
                <a:off x="6105350" y="1890600"/>
                <a:ext cx="20550" cy="20650"/>
              </a:xfrm>
              <a:custGeom>
                <a:avLst/>
                <a:gdLst/>
                <a:ahLst/>
                <a:cxnLst/>
                <a:rect l="l" t="t" r="r" b="b"/>
                <a:pathLst>
                  <a:path w="822" h="826" extrusionOk="0">
                    <a:moveTo>
                      <a:pt x="113" y="1"/>
                    </a:moveTo>
                    <a:lnTo>
                      <a:pt x="1" y="113"/>
                    </a:lnTo>
                    <a:lnTo>
                      <a:pt x="709" y="825"/>
                    </a:lnTo>
                    <a:lnTo>
                      <a:pt x="821" y="709"/>
                    </a:lnTo>
                    <a:lnTo>
                      <a:pt x="1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23"/>
              <p:cNvSpPr/>
              <p:nvPr/>
            </p:nvSpPr>
            <p:spPr>
              <a:xfrm>
                <a:off x="6047525" y="1890600"/>
                <a:ext cx="20625" cy="20650"/>
              </a:xfrm>
              <a:custGeom>
                <a:avLst/>
                <a:gdLst/>
                <a:ahLst/>
                <a:cxnLst/>
                <a:rect l="l" t="t" r="r" b="b"/>
                <a:pathLst>
                  <a:path w="825" h="826" extrusionOk="0">
                    <a:moveTo>
                      <a:pt x="713" y="1"/>
                    </a:moveTo>
                    <a:lnTo>
                      <a:pt x="0" y="709"/>
                    </a:lnTo>
                    <a:lnTo>
                      <a:pt x="116" y="825"/>
                    </a:lnTo>
                    <a:lnTo>
                      <a:pt x="825" y="113"/>
                    </a:lnTo>
                    <a:lnTo>
                      <a:pt x="7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23"/>
              <p:cNvSpPr/>
              <p:nvPr/>
            </p:nvSpPr>
            <p:spPr>
              <a:xfrm>
                <a:off x="6047525" y="1890600"/>
                <a:ext cx="20625" cy="20650"/>
              </a:xfrm>
              <a:custGeom>
                <a:avLst/>
                <a:gdLst/>
                <a:ahLst/>
                <a:cxnLst/>
                <a:rect l="l" t="t" r="r" b="b"/>
                <a:pathLst>
                  <a:path w="825" h="826" extrusionOk="0">
                    <a:moveTo>
                      <a:pt x="112" y="1"/>
                    </a:moveTo>
                    <a:lnTo>
                      <a:pt x="0" y="113"/>
                    </a:lnTo>
                    <a:lnTo>
                      <a:pt x="713" y="825"/>
                    </a:lnTo>
                    <a:lnTo>
                      <a:pt x="825" y="709"/>
                    </a:lnTo>
                    <a:lnTo>
                      <a:pt x="1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mc:AlternateContent xmlns:mc="http://schemas.openxmlformats.org/markup-compatibility/2006" xmlns:p15="http://schemas.microsoft.com/office/powerpoint/2012/main">
    <mc:Choice Requires="p15">
      <p:transition spd="slow">
        <p15:prstTrans prst="pageCurlDouble"/>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1"/>
        <p:cNvGrpSpPr/>
        <p:nvPr/>
      </p:nvGrpSpPr>
      <p:grpSpPr>
        <a:xfrm>
          <a:off x="0" y="0"/>
          <a:ext cx="0" cy="0"/>
          <a:chOff x="0" y="0"/>
          <a:chExt cx="0" cy="0"/>
        </a:xfrm>
      </p:grpSpPr>
      <p:grpSp>
        <p:nvGrpSpPr>
          <p:cNvPr id="52" name="Google Shape;52;p3"/>
          <p:cNvGrpSpPr/>
          <p:nvPr/>
        </p:nvGrpSpPr>
        <p:grpSpPr>
          <a:xfrm>
            <a:off x="-1373076" y="-1209900"/>
            <a:ext cx="11890152" cy="7563299"/>
            <a:chOff x="-1373076" y="-1366629"/>
            <a:chExt cx="11890152" cy="7563299"/>
          </a:xfrm>
        </p:grpSpPr>
        <p:sp>
          <p:nvSpPr>
            <p:cNvPr id="53" name="Google Shape;53;p3"/>
            <p:cNvSpPr/>
            <p:nvPr/>
          </p:nvSpPr>
          <p:spPr>
            <a:xfrm flipH="1">
              <a:off x="7225808" y="-184949"/>
              <a:ext cx="2698418" cy="1592456"/>
            </a:xfrm>
            <a:custGeom>
              <a:avLst/>
              <a:gdLst/>
              <a:ahLst/>
              <a:cxnLst/>
              <a:rect l="l" t="t" r="r" b="b"/>
              <a:pathLst>
                <a:path w="22289" h="13154" extrusionOk="0">
                  <a:moveTo>
                    <a:pt x="14063" y="0"/>
                  </a:moveTo>
                  <a:lnTo>
                    <a:pt x="11521" y="2542"/>
                  </a:lnTo>
                  <a:lnTo>
                    <a:pt x="10616" y="2542"/>
                  </a:lnTo>
                  <a:lnTo>
                    <a:pt x="1" y="13154"/>
                  </a:lnTo>
                  <a:lnTo>
                    <a:pt x="5249" y="13154"/>
                  </a:lnTo>
                  <a:lnTo>
                    <a:pt x="9572" y="8831"/>
                  </a:lnTo>
                  <a:lnTo>
                    <a:pt x="13515" y="8831"/>
                  </a:lnTo>
                  <a:lnTo>
                    <a:pt x="22289" y="52"/>
                  </a:lnTo>
                  <a:lnTo>
                    <a:pt x="1406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 name="Google Shape;54;p3"/>
            <p:cNvGrpSpPr/>
            <p:nvPr/>
          </p:nvGrpSpPr>
          <p:grpSpPr>
            <a:xfrm>
              <a:off x="5467203" y="316173"/>
              <a:ext cx="5049873" cy="5880497"/>
              <a:chOff x="5462123" y="316173"/>
              <a:chExt cx="5049873" cy="5880497"/>
            </a:xfrm>
          </p:grpSpPr>
          <p:sp>
            <p:nvSpPr>
              <p:cNvPr id="55" name="Google Shape;55;p3"/>
              <p:cNvSpPr/>
              <p:nvPr/>
            </p:nvSpPr>
            <p:spPr>
              <a:xfrm>
                <a:off x="6129588" y="3610364"/>
                <a:ext cx="4382407" cy="2586307"/>
              </a:xfrm>
              <a:custGeom>
                <a:avLst/>
                <a:gdLst/>
                <a:ahLst/>
                <a:cxnLst/>
                <a:rect l="l" t="t" r="r" b="b"/>
                <a:pathLst>
                  <a:path w="22289" h="13154" extrusionOk="0">
                    <a:moveTo>
                      <a:pt x="17041" y="1"/>
                    </a:moveTo>
                    <a:lnTo>
                      <a:pt x="12718" y="4324"/>
                    </a:lnTo>
                    <a:lnTo>
                      <a:pt x="8779" y="4324"/>
                    </a:lnTo>
                    <a:lnTo>
                      <a:pt x="1" y="13102"/>
                    </a:lnTo>
                    <a:lnTo>
                      <a:pt x="8231" y="13154"/>
                    </a:lnTo>
                    <a:lnTo>
                      <a:pt x="10773" y="10612"/>
                    </a:lnTo>
                    <a:lnTo>
                      <a:pt x="11677" y="10612"/>
                    </a:lnTo>
                    <a:lnTo>
                      <a:pt x="2228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 name="Google Shape;56;p3"/>
              <p:cNvGrpSpPr/>
              <p:nvPr/>
            </p:nvGrpSpPr>
            <p:grpSpPr>
              <a:xfrm>
                <a:off x="5462123" y="316173"/>
                <a:ext cx="3851865" cy="5347559"/>
                <a:chOff x="4825133" y="589757"/>
                <a:chExt cx="3851865" cy="5347559"/>
              </a:xfrm>
            </p:grpSpPr>
            <p:sp>
              <p:nvSpPr>
                <p:cNvPr id="57" name="Google Shape;57;p3"/>
                <p:cNvSpPr/>
                <p:nvPr/>
              </p:nvSpPr>
              <p:spPr>
                <a:xfrm>
                  <a:off x="4908115" y="679122"/>
                  <a:ext cx="3676746" cy="5123054"/>
                </a:xfrm>
                <a:custGeom>
                  <a:avLst/>
                  <a:gdLst/>
                  <a:ahLst/>
                  <a:cxnLst/>
                  <a:rect l="l" t="t" r="r" b="b"/>
                  <a:pathLst>
                    <a:path w="43776" h="60996" extrusionOk="0">
                      <a:moveTo>
                        <a:pt x="43432" y="1"/>
                      </a:moveTo>
                      <a:lnTo>
                        <a:pt x="33665" y="9768"/>
                      </a:lnTo>
                      <a:lnTo>
                        <a:pt x="33665" y="36891"/>
                      </a:lnTo>
                      <a:lnTo>
                        <a:pt x="20804" y="49752"/>
                      </a:lnTo>
                      <a:lnTo>
                        <a:pt x="1" y="49752"/>
                      </a:lnTo>
                      <a:lnTo>
                        <a:pt x="1" y="60996"/>
                      </a:lnTo>
                      <a:lnTo>
                        <a:pt x="489" y="60996"/>
                      </a:lnTo>
                      <a:lnTo>
                        <a:pt x="489" y="50240"/>
                      </a:lnTo>
                      <a:lnTo>
                        <a:pt x="21004" y="50240"/>
                      </a:lnTo>
                      <a:lnTo>
                        <a:pt x="21076" y="50168"/>
                      </a:lnTo>
                      <a:lnTo>
                        <a:pt x="34153" y="37091"/>
                      </a:lnTo>
                      <a:lnTo>
                        <a:pt x="34153" y="9972"/>
                      </a:lnTo>
                      <a:lnTo>
                        <a:pt x="43776" y="345"/>
                      </a:lnTo>
                      <a:lnTo>
                        <a:pt x="4343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3"/>
                <p:cNvSpPr/>
                <p:nvPr/>
              </p:nvSpPr>
              <p:spPr>
                <a:xfrm>
                  <a:off x="6907161" y="4010501"/>
                  <a:ext cx="633201" cy="633201"/>
                </a:xfrm>
                <a:custGeom>
                  <a:avLst/>
                  <a:gdLst/>
                  <a:ahLst/>
                  <a:cxnLst/>
                  <a:rect l="l" t="t" r="r" b="b"/>
                  <a:pathLst>
                    <a:path w="7539" h="7539" extrusionOk="0">
                      <a:moveTo>
                        <a:pt x="5389" y="1"/>
                      </a:moveTo>
                      <a:lnTo>
                        <a:pt x="2695" y="2699"/>
                      </a:lnTo>
                      <a:lnTo>
                        <a:pt x="1" y="5393"/>
                      </a:lnTo>
                      <a:lnTo>
                        <a:pt x="1" y="7538"/>
                      </a:lnTo>
                      <a:lnTo>
                        <a:pt x="3767" y="3771"/>
                      </a:lnTo>
                      <a:lnTo>
                        <a:pt x="75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3"/>
                <p:cNvSpPr/>
                <p:nvPr/>
              </p:nvSpPr>
              <p:spPr>
                <a:xfrm>
                  <a:off x="4825133" y="5781599"/>
                  <a:ext cx="181250" cy="155717"/>
                </a:xfrm>
                <a:custGeom>
                  <a:avLst/>
                  <a:gdLst/>
                  <a:ahLst/>
                  <a:cxnLst/>
                  <a:rect l="l" t="t" r="r" b="b"/>
                  <a:pathLst>
                    <a:path w="2158" h="1854" extrusionOk="0">
                      <a:moveTo>
                        <a:pt x="1231" y="490"/>
                      </a:moveTo>
                      <a:cubicBezTo>
                        <a:pt x="1455" y="490"/>
                        <a:pt x="1669" y="663"/>
                        <a:pt x="1669" y="925"/>
                      </a:cubicBezTo>
                      <a:cubicBezTo>
                        <a:pt x="1669" y="1165"/>
                        <a:pt x="1477" y="1362"/>
                        <a:pt x="1237" y="1362"/>
                      </a:cubicBezTo>
                      <a:cubicBezTo>
                        <a:pt x="845" y="1362"/>
                        <a:pt x="653" y="893"/>
                        <a:pt x="925" y="617"/>
                      </a:cubicBezTo>
                      <a:cubicBezTo>
                        <a:pt x="1014" y="529"/>
                        <a:pt x="1124" y="490"/>
                        <a:pt x="1231" y="490"/>
                      </a:cubicBezTo>
                      <a:close/>
                      <a:moveTo>
                        <a:pt x="1237" y="1"/>
                      </a:moveTo>
                      <a:cubicBezTo>
                        <a:pt x="413" y="1"/>
                        <a:pt x="0" y="997"/>
                        <a:pt x="581" y="1582"/>
                      </a:cubicBezTo>
                      <a:cubicBezTo>
                        <a:pt x="769" y="1769"/>
                        <a:pt x="1001" y="1853"/>
                        <a:pt x="1227" y="1853"/>
                      </a:cubicBezTo>
                      <a:cubicBezTo>
                        <a:pt x="1703" y="1853"/>
                        <a:pt x="2158" y="1484"/>
                        <a:pt x="2158" y="925"/>
                      </a:cubicBezTo>
                      <a:cubicBezTo>
                        <a:pt x="2158" y="417"/>
                        <a:pt x="1745" y="5"/>
                        <a:pt x="12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3"/>
                <p:cNvSpPr/>
                <p:nvPr/>
              </p:nvSpPr>
              <p:spPr>
                <a:xfrm>
                  <a:off x="8495412" y="589757"/>
                  <a:ext cx="181586" cy="155298"/>
                </a:xfrm>
                <a:custGeom>
                  <a:avLst/>
                  <a:gdLst/>
                  <a:ahLst/>
                  <a:cxnLst/>
                  <a:rect l="l" t="t" r="r" b="b"/>
                  <a:pathLst>
                    <a:path w="2162" h="1849" extrusionOk="0">
                      <a:moveTo>
                        <a:pt x="1233" y="485"/>
                      </a:moveTo>
                      <a:cubicBezTo>
                        <a:pt x="1457" y="485"/>
                        <a:pt x="1673" y="658"/>
                        <a:pt x="1673" y="921"/>
                      </a:cubicBezTo>
                      <a:cubicBezTo>
                        <a:pt x="1673" y="1165"/>
                        <a:pt x="1477" y="1357"/>
                        <a:pt x="1237" y="1357"/>
                      </a:cubicBezTo>
                      <a:cubicBezTo>
                        <a:pt x="849" y="1357"/>
                        <a:pt x="653" y="889"/>
                        <a:pt x="929" y="613"/>
                      </a:cubicBezTo>
                      <a:cubicBezTo>
                        <a:pt x="1017" y="525"/>
                        <a:pt x="1126" y="485"/>
                        <a:pt x="1233" y="485"/>
                      </a:cubicBezTo>
                      <a:close/>
                      <a:moveTo>
                        <a:pt x="1237" y="0"/>
                      </a:moveTo>
                      <a:cubicBezTo>
                        <a:pt x="412" y="0"/>
                        <a:pt x="0" y="993"/>
                        <a:pt x="585" y="1577"/>
                      </a:cubicBezTo>
                      <a:cubicBezTo>
                        <a:pt x="772" y="1765"/>
                        <a:pt x="1003" y="1849"/>
                        <a:pt x="1229" y="1849"/>
                      </a:cubicBezTo>
                      <a:cubicBezTo>
                        <a:pt x="1705" y="1849"/>
                        <a:pt x="2162" y="1479"/>
                        <a:pt x="2162" y="921"/>
                      </a:cubicBezTo>
                      <a:cubicBezTo>
                        <a:pt x="2158" y="412"/>
                        <a:pt x="1745" y="0"/>
                        <a:pt x="123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3"/>
                <p:cNvSpPr/>
                <p:nvPr/>
              </p:nvSpPr>
              <p:spPr>
                <a:xfrm>
                  <a:off x="4922981" y="4878622"/>
                  <a:ext cx="948499" cy="556770"/>
                </a:xfrm>
                <a:custGeom>
                  <a:avLst/>
                  <a:gdLst/>
                  <a:ahLst/>
                  <a:cxnLst/>
                  <a:rect l="l" t="t" r="r" b="b"/>
                  <a:pathLst>
                    <a:path w="11293" h="6629" extrusionOk="0">
                      <a:moveTo>
                        <a:pt x="11152" y="0"/>
                      </a:moveTo>
                      <a:lnTo>
                        <a:pt x="8026" y="3126"/>
                      </a:lnTo>
                      <a:lnTo>
                        <a:pt x="3362" y="3126"/>
                      </a:lnTo>
                      <a:lnTo>
                        <a:pt x="0" y="6493"/>
                      </a:lnTo>
                      <a:lnTo>
                        <a:pt x="140" y="6629"/>
                      </a:lnTo>
                      <a:lnTo>
                        <a:pt x="3447" y="3322"/>
                      </a:lnTo>
                      <a:lnTo>
                        <a:pt x="8106" y="3322"/>
                      </a:lnTo>
                      <a:lnTo>
                        <a:pt x="11292" y="136"/>
                      </a:lnTo>
                      <a:lnTo>
                        <a:pt x="111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2" name="Google Shape;62;p3"/>
            <p:cNvSpPr/>
            <p:nvPr/>
          </p:nvSpPr>
          <p:spPr>
            <a:xfrm flipH="1">
              <a:off x="-880479" y="4202588"/>
              <a:ext cx="2494083" cy="1471900"/>
            </a:xfrm>
            <a:custGeom>
              <a:avLst/>
              <a:gdLst/>
              <a:ahLst/>
              <a:cxnLst/>
              <a:rect l="l" t="t" r="r" b="b"/>
              <a:pathLst>
                <a:path w="22289" h="13154" extrusionOk="0">
                  <a:moveTo>
                    <a:pt x="14063" y="0"/>
                  </a:moveTo>
                  <a:lnTo>
                    <a:pt x="11521" y="2542"/>
                  </a:lnTo>
                  <a:lnTo>
                    <a:pt x="10616" y="2542"/>
                  </a:lnTo>
                  <a:lnTo>
                    <a:pt x="1" y="13154"/>
                  </a:lnTo>
                  <a:lnTo>
                    <a:pt x="5249" y="13154"/>
                  </a:lnTo>
                  <a:lnTo>
                    <a:pt x="9572" y="8831"/>
                  </a:lnTo>
                  <a:lnTo>
                    <a:pt x="13515" y="8831"/>
                  </a:lnTo>
                  <a:lnTo>
                    <a:pt x="22289" y="52"/>
                  </a:lnTo>
                  <a:lnTo>
                    <a:pt x="1406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3"/>
            <p:cNvSpPr/>
            <p:nvPr/>
          </p:nvSpPr>
          <p:spPr>
            <a:xfrm>
              <a:off x="-1311941" y="-578758"/>
              <a:ext cx="4078254" cy="2696967"/>
            </a:xfrm>
            <a:custGeom>
              <a:avLst/>
              <a:gdLst/>
              <a:ahLst/>
              <a:cxnLst/>
              <a:rect l="l" t="t" r="r" b="b"/>
              <a:pathLst>
                <a:path w="31143" h="20595" extrusionOk="0">
                  <a:moveTo>
                    <a:pt x="21964" y="0"/>
                  </a:moveTo>
                  <a:lnTo>
                    <a:pt x="14323" y="7641"/>
                  </a:lnTo>
                  <a:lnTo>
                    <a:pt x="11457" y="7641"/>
                  </a:lnTo>
                  <a:lnTo>
                    <a:pt x="5905" y="13193"/>
                  </a:lnTo>
                  <a:lnTo>
                    <a:pt x="5905" y="14690"/>
                  </a:lnTo>
                  <a:lnTo>
                    <a:pt x="1" y="20595"/>
                  </a:lnTo>
                  <a:lnTo>
                    <a:pt x="8835" y="20595"/>
                  </a:lnTo>
                  <a:lnTo>
                    <a:pt x="18254" y="11176"/>
                  </a:lnTo>
                  <a:lnTo>
                    <a:pt x="22441" y="11176"/>
                  </a:lnTo>
                  <a:lnTo>
                    <a:pt x="27768" y="5848"/>
                  </a:lnTo>
                  <a:lnTo>
                    <a:pt x="27768" y="3374"/>
                  </a:lnTo>
                  <a:lnTo>
                    <a:pt x="3114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 name="Google Shape;64;p3"/>
            <p:cNvGrpSpPr/>
            <p:nvPr/>
          </p:nvGrpSpPr>
          <p:grpSpPr>
            <a:xfrm flipH="1">
              <a:off x="1274215" y="4295411"/>
              <a:ext cx="647437" cy="321825"/>
              <a:chOff x="7990044" y="3252744"/>
              <a:chExt cx="516874" cy="256925"/>
            </a:xfrm>
          </p:grpSpPr>
          <p:sp>
            <p:nvSpPr>
              <p:cNvPr id="65" name="Google Shape;65;p3"/>
              <p:cNvSpPr/>
              <p:nvPr/>
            </p:nvSpPr>
            <p:spPr>
              <a:xfrm>
                <a:off x="8208922" y="3431894"/>
                <a:ext cx="78111" cy="77775"/>
              </a:xfrm>
              <a:custGeom>
                <a:avLst/>
                <a:gdLst/>
                <a:ahLst/>
                <a:cxnLst/>
                <a:rect l="l" t="t" r="r" b="b"/>
                <a:pathLst>
                  <a:path w="930" h="926" extrusionOk="0">
                    <a:moveTo>
                      <a:pt x="129" y="1"/>
                    </a:moveTo>
                    <a:lnTo>
                      <a:pt x="1" y="125"/>
                    </a:lnTo>
                    <a:lnTo>
                      <a:pt x="801" y="926"/>
                    </a:lnTo>
                    <a:lnTo>
                      <a:pt x="929" y="798"/>
                    </a:lnTo>
                    <a:lnTo>
                      <a:pt x="1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3"/>
              <p:cNvSpPr/>
              <p:nvPr/>
            </p:nvSpPr>
            <p:spPr>
              <a:xfrm>
                <a:off x="8208922" y="3431558"/>
                <a:ext cx="77775" cy="77775"/>
              </a:xfrm>
              <a:custGeom>
                <a:avLst/>
                <a:gdLst/>
                <a:ahLst/>
                <a:cxnLst/>
                <a:rect l="l" t="t" r="r" b="b"/>
                <a:pathLst>
                  <a:path w="926" h="926" extrusionOk="0">
                    <a:moveTo>
                      <a:pt x="801" y="1"/>
                    </a:moveTo>
                    <a:lnTo>
                      <a:pt x="1" y="798"/>
                    </a:lnTo>
                    <a:lnTo>
                      <a:pt x="125" y="926"/>
                    </a:lnTo>
                    <a:lnTo>
                      <a:pt x="925" y="125"/>
                    </a:lnTo>
                    <a:lnTo>
                      <a:pt x="80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3"/>
              <p:cNvSpPr/>
              <p:nvPr/>
            </p:nvSpPr>
            <p:spPr>
              <a:xfrm>
                <a:off x="7990044" y="3431894"/>
                <a:ext cx="78111" cy="77775"/>
              </a:xfrm>
              <a:custGeom>
                <a:avLst/>
                <a:gdLst/>
                <a:ahLst/>
                <a:cxnLst/>
                <a:rect l="l" t="t" r="r" b="b"/>
                <a:pathLst>
                  <a:path w="930" h="926" extrusionOk="0">
                    <a:moveTo>
                      <a:pt x="129" y="1"/>
                    </a:moveTo>
                    <a:lnTo>
                      <a:pt x="1" y="125"/>
                    </a:lnTo>
                    <a:lnTo>
                      <a:pt x="801" y="926"/>
                    </a:lnTo>
                    <a:lnTo>
                      <a:pt x="930" y="798"/>
                    </a:lnTo>
                    <a:lnTo>
                      <a:pt x="1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3"/>
              <p:cNvSpPr/>
              <p:nvPr/>
            </p:nvSpPr>
            <p:spPr>
              <a:xfrm>
                <a:off x="7990044" y="3431558"/>
                <a:ext cx="77775" cy="77775"/>
              </a:xfrm>
              <a:custGeom>
                <a:avLst/>
                <a:gdLst/>
                <a:ahLst/>
                <a:cxnLst/>
                <a:rect l="l" t="t" r="r" b="b"/>
                <a:pathLst>
                  <a:path w="926" h="926" extrusionOk="0">
                    <a:moveTo>
                      <a:pt x="801" y="1"/>
                    </a:moveTo>
                    <a:lnTo>
                      <a:pt x="1" y="798"/>
                    </a:lnTo>
                    <a:lnTo>
                      <a:pt x="129" y="926"/>
                    </a:lnTo>
                    <a:lnTo>
                      <a:pt x="926" y="125"/>
                    </a:lnTo>
                    <a:lnTo>
                      <a:pt x="80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3"/>
              <p:cNvSpPr/>
              <p:nvPr/>
            </p:nvSpPr>
            <p:spPr>
              <a:xfrm>
                <a:off x="8428808" y="3252744"/>
                <a:ext cx="78111" cy="78111"/>
              </a:xfrm>
              <a:custGeom>
                <a:avLst/>
                <a:gdLst/>
                <a:ahLst/>
                <a:cxnLst/>
                <a:rect l="l" t="t" r="r" b="b"/>
                <a:pathLst>
                  <a:path w="930" h="930" extrusionOk="0">
                    <a:moveTo>
                      <a:pt x="129" y="0"/>
                    </a:moveTo>
                    <a:lnTo>
                      <a:pt x="1" y="129"/>
                    </a:lnTo>
                    <a:lnTo>
                      <a:pt x="801" y="929"/>
                    </a:lnTo>
                    <a:lnTo>
                      <a:pt x="929" y="801"/>
                    </a:lnTo>
                    <a:lnTo>
                      <a:pt x="1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3"/>
              <p:cNvSpPr/>
              <p:nvPr/>
            </p:nvSpPr>
            <p:spPr>
              <a:xfrm>
                <a:off x="8429144" y="3253080"/>
                <a:ext cx="77775" cy="78111"/>
              </a:xfrm>
              <a:custGeom>
                <a:avLst/>
                <a:gdLst/>
                <a:ahLst/>
                <a:cxnLst/>
                <a:rect l="l" t="t" r="r" b="b"/>
                <a:pathLst>
                  <a:path w="926" h="930" extrusionOk="0">
                    <a:moveTo>
                      <a:pt x="797" y="0"/>
                    </a:moveTo>
                    <a:lnTo>
                      <a:pt x="1" y="801"/>
                    </a:lnTo>
                    <a:lnTo>
                      <a:pt x="125" y="929"/>
                    </a:lnTo>
                    <a:lnTo>
                      <a:pt x="925" y="129"/>
                    </a:lnTo>
                    <a:lnTo>
                      <a:pt x="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3"/>
              <p:cNvSpPr/>
              <p:nvPr/>
            </p:nvSpPr>
            <p:spPr>
              <a:xfrm>
                <a:off x="8209930" y="3252744"/>
                <a:ext cx="78111" cy="78111"/>
              </a:xfrm>
              <a:custGeom>
                <a:avLst/>
                <a:gdLst/>
                <a:ahLst/>
                <a:cxnLst/>
                <a:rect l="l" t="t" r="r" b="b"/>
                <a:pathLst>
                  <a:path w="930" h="930" extrusionOk="0">
                    <a:moveTo>
                      <a:pt x="129" y="0"/>
                    </a:moveTo>
                    <a:lnTo>
                      <a:pt x="1" y="129"/>
                    </a:lnTo>
                    <a:lnTo>
                      <a:pt x="801" y="929"/>
                    </a:lnTo>
                    <a:lnTo>
                      <a:pt x="929" y="801"/>
                    </a:lnTo>
                    <a:lnTo>
                      <a:pt x="1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3"/>
              <p:cNvSpPr/>
              <p:nvPr/>
            </p:nvSpPr>
            <p:spPr>
              <a:xfrm>
                <a:off x="8210266" y="3253080"/>
                <a:ext cx="77775" cy="78111"/>
              </a:xfrm>
              <a:custGeom>
                <a:avLst/>
                <a:gdLst/>
                <a:ahLst/>
                <a:cxnLst/>
                <a:rect l="l" t="t" r="r" b="b"/>
                <a:pathLst>
                  <a:path w="926" h="930" extrusionOk="0">
                    <a:moveTo>
                      <a:pt x="801" y="0"/>
                    </a:moveTo>
                    <a:lnTo>
                      <a:pt x="1" y="801"/>
                    </a:lnTo>
                    <a:lnTo>
                      <a:pt x="125" y="929"/>
                    </a:lnTo>
                    <a:lnTo>
                      <a:pt x="925" y="129"/>
                    </a:lnTo>
                    <a:lnTo>
                      <a:pt x="80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 name="Google Shape;73;p3"/>
            <p:cNvGrpSpPr/>
            <p:nvPr/>
          </p:nvGrpSpPr>
          <p:grpSpPr>
            <a:xfrm>
              <a:off x="175385" y="-1366629"/>
              <a:ext cx="3039353" cy="3203144"/>
              <a:chOff x="7797455" y="1505164"/>
              <a:chExt cx="3773251" cy="3976591"/>
            </a:xfrm>
          </p:grpSpPr>
          <p:sp>
            <p:nvSpPr>
              <p:cNvPr id="74" name="Google Shape;74;p3"/>
              <p:cNvSpPr/>
              <p:nvPr/>
            </p:nvSpPr>
            <p:spPr>
              <a:xfrm>
                <a:off x="11404490" y="1966101"/>
                <a:ext cx="75759" cy="531321"/>
              </a:xfrm>
              <a:custGeom>
                <a:avLst/>
                <a:gdLst/>
                <a:ahLst/>
                <a:cxnLst/>
                <a:rect l="l" t="t" r="r" b="b"/>
                <a:pathLst>
                  <a:path w="902" h="6326" extrusionOk="0">
                    <a:moveTo>
                      <a:pt x="901" y="1"/>
                    </a:moveTo>
                    <a:lnTo>
                      <a:pt x="1" y="901"/>
                    </a:lnTo>
                    <a:lnTo>
                      <a:pt x="1" y="3163"/>
                    </a:lnTo>
                    <a:lnTo>
                      <a:pt x="1" y="5424"/>
                    </a:lnTo>
                    <a:lnTo>
                      <a:pt x="901" y="6325"/>
                    </a:lnTo>
                    <a:lnTo>
                      <a:pt x="901" y="3163"/>
                    </a:lnTo>
                    <a:lnTo>
                      <a:pt x="90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3"/>
              <p:cNvSpPr/>
              <p:nvPr/>
            </p:nvSpPr>
            <p:spPr>
              <a:xfrm>
                <a:off x="8507171" y="4423732"/>
                <a:ext cx="375603" cy="375939"/>
              </a:xfrm>
              <a:custGeom>
                <a:avLst/>
                <a:gdLst/>
                <a:ahLst/>
                <a:cxnLst/>
                <a:rect l="l" t="t" r="r" b="b"/>
                <a:pathLst>
                  <a:path w="4472" h="4476" extrusionOk="0">
                    <a:moveTo>
                      <a:pt x="4471" y="0"/>
                    </a:moveTo>
                    <a:lnTo>
                      <a:pt x="2234" y="2238"/>
                    </a:lnTo>
                    <a:lnTo>
                      <a:pt x="0" y="4475"/>
                    </a:lnTo>
                    <a:lnTo>
                      <a:pt x="1273" y="4475"/>
                    </a:lnTo>
                    <a:lnTo>
                      <a:pt x="2870" y="2874"/>
                    </a:lnTo>
                    <a:lnTo>
                      <a:pt x="4471" y="1273"/>
                    </a:lnTo>
                    <a:lnTo>
                      <a:pt x="44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3"/>
              <p:cNvSpPr/>
              <p:nvPr/>
            </p:nvSpPr>
            <p:spPr>
              <a:xfrm>
                <a:off x="7797455" y="5326373"/>
                <a:ext cx="181250" cy="155382"/>
              </a:xfrm>
              <a:custGeom>
                <a:avLst/>
                <a:gdLst/>
                <a:ahLst/>
                <a:cxnLst/>
                <a:rect l="l" t="t" r="r" b="b"/>
                <a:pathLst>
                  <a:path w="2158" h="1850" extrusionOk="0">
                    <a:moveTo>
                      <a:pt x="1231" y="488"/>
                    </a:moveTo>
                    <a:cubicBezTo>
                      <a:pt x="1455" y="488"/>
                      <a:pt x="1669" y="663"/>
                      <a:pt x="1669" y="925"/>
                    </a:cubicBezTo>
                    <a:cubicBezTo>
                      <a:pt x="1669" y="1166"/>
                      <a:pt x="1473" y="1362"/>
                      <a:pt x="1233" y="1362"/>
                    </a:cubicBezTo>
                    <a:cubicBezTo>
                      <a:pt x="845" y="1358"/>
                      <a:pt x="653" y="889"/>
                      <a:pt x="925" y="617"/>
                    </a:cubicBezTo>
                    <a:cubicBezTo>
                      <a:pt x="1014" y="528"/>
                      <a:pt x="1124" y="488"/>
                      <a:pt x="1231" y="488"/>
                    </a:cubicBezTo>
                    <a:close/>
                    <a:moveTo>
                      <a:pt x="1233" y="1"/>
                    </a:moveTo>
                    <a:cubicBezTo>
                      <a:pt x="413" y="1"/>
                      <a:pt x="0" y="998"/>
                      <a:pt x="581" y="1578"/>
                    </a:cubicBezTo>
                    <a:cubicBezTo>
                      <a:pt x="768" y="1765"/>
                      <a:pt x="999" y="1849"/>
                      <a:pt x="1226" y="1849"/>
                    </a:cubicBezTo>
                    <a:cubicBezTo>
                      <a:pt x="1701" y="1849"/>
                      <a:pt x="2158" y="1481"/>
                      <a:pt x="2158" y="925"/>
                    </a:cubicBezTo>
                    <a:cubicBezTo>
                      <a:pt x="2158" y="413"/>
                      <a:pt x="1746" y="1"/>
                      <a:pt x="12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3"/>
              <p:cNvSpPr/>
              <p:nvPr/>
            </p:nvSpPr>
            <p:spPr>
              <a:xfrm>
                <a:off x="11389036" y="1505164"/>
                <a:ext cx="181670" cy="155382"/>
              </a:xfrm>
              <a:custGeom>
                <a:avLst/>
                <a:gdLst/>
                <a:ahLst/>
                <a:cxnLst/>
                <a:rect l="l" t="t" r="r" b="b"/>
                <a:pathLst>
                  <a:path w="2163" h="1850" extrusionOk="0">
                    <a:moveTo>
                      <a:pt x="1233" y="488"/>
                    </a:moveTo>
                    <a:cubicBezTo>
                      <a:pt x="1457" y="488"/>
                      <a:pt x="1674" y="663"/>
                      <a:pt x="1674" y="925"/>
                    </a:cubicBezTo>
                    <a:cubicBezTo>
                      <a:pt x="1674" y="1166"/>
                      <a:pt x="1478" y="1358"/>
                      <a:pt x="1237" y="1362"/>
                    </a:cubicBezTo>
                    <a:cubicBezTo>
                      <a:pt x="849" y="1362"/>
                      <a:pt x="653" y="889"/>
                      <a:pt x="929" y="617"/>
                    </a:cubicBezTo>
                    <a:cubicBezTo>
                      <a:pt x="1017" y="528"/>
                      <a:pt x="1126" y="488"/>
                      <a:pt x="1233" y="488"/>
                    </a:cubicBezTo>
                    <a:close/>
                    <a:moveTo>
                      <a:pt x="1237" y="1"/>
                    </a:moveTo>
                    <a:cubicBezTo>
                      <a:pt x="413" y="1"/>
                      <a:pt x="1" y="998"/>
                      <a:pt x="585" y="1578"/>
                    </a:cubicBezTo>
                    <a:cubicBezTo>
                      <a:pt x="772" y="1765"/>
                      <a:pt x="1003" y="1849"/>
                      <a:pt x="1230" y="1849"/>
                    </a:cubicBezTo>
                    <a:cubicBezTo>
                      <a:pt x="1705" y="1849"/>
                      <a:pt x="2162" y="1481"/>
                      <a:pt x="2162" y="925"/>
                    </a:cubicBezTo>
                    <a:cubicBezTo>
                      <a:pt x="2162" y="413"/>
                      <a:pt x="1746" y="1"/>
                      <a:pt x="12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3"/>
              <p:cNvSpPr/>
              <p:nvPr/>
            </p:nvSpPr>
            <p:spPr>
              <a:xfrm>
                <a:off x="7919157" y="1639968"/>
                <a:ext cx="3594352" cy="3738983"/>
              </a:xfrm>
              <a:custGeom>
                <a:avLst/>
                <a:gdLst/>
                <a:ahLst/>
                <a:cxnLst/>
                <a:rect l="l" t="t" r="r" b="b"/>
                <a:pathLst>
                  <a:path w="42795" h="44517" extrusionOk="0">
                    <a:moveTo>
                      <a:pt x="42306" y="1"/>
                    </a:moveTo>
                    <a:lnTo>
                      <a:pt x="42306" y="12025"/>
                    </a:lnTo>
                    <a:lnTo>
                      <a:pt x="23925" y="30406"/>
                    </a:lnTo>
                    <a:lnTo>
                      <a:pt x="13762" y="30406"/>
                    </a:lnTo>
                    <a:lnTo>
                      <a:pt x="13690" y="30478"/>
                    </a:lnTo>
                    <a:lnTo>
                      <a:pt x="0" y="44172"/>
                    </a:lnTo>
                    <a:lnTo>
                      <a:pt x="345" y="44516"/>
                    </a:lnTo>
                    <a:lnTo>
                      <a:pt x="13966" y="30895"/>
                    </a:lnTo>
                    <a:lnTo>
                      <a:pt x="24125" y="30895"/>
                    </a:lnTo>
                    <a:lnTo>
                      <a:pt x="24197" y="30823"/>
                    </a:lnTo>
                    <a:lnTo>
                      <a:pt x="42795" y="12230"/>
                    </a:lnTo>
                    <a:lnTo>
                      <a:pt x="4279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3"/>
              <p:cNvSpPr/>
              <p:nvPr/>
            </p:nvSpPr>
            <p:spPr>
              <a:xfrm>
                <a:off x="10208640" y="2996574"/>
                <a:ext cx="956898" cy="954546"/>
              </a:xfrm>
              <a:custGeom>
                <a:avLst/>
                <a:gdLst/>
                <a:ahLst/>
                <a:cxnLst/>
                <a:rect l="l" t="t" r="r" b="b"/>
                <a:pathLst>
                  <a:path w="11393" h="11365" extrusionOk="0">
                    <a:moveTo>
                      <a:pt x="11196" y="0"/>
                    </a:moveTo>
                    <a:lnTo>
                      <a:pt x="11196" y="5008"/>
                    </a:lnTo>
                    <a:lnTo>
                      <a:pt x="5036" y="11168"/>
                    </a:lnTo>
                    <a:lnTo>
                      <a:pt x="1" y="11168"/>
                    </a:lnTo>
                    <a:lnTo>
                      <a:pt x="1" y="11364"/>
                    </a:lnTo>
                    <a:lnTo>
                      <a:pt x="5120" y="11364"/>
                    </a:lnTo>
                    <a:lnTo>
                      <a:pt x="11393" y="5088"/>
                    </a:lnTo>
                    <a:lnTo>
                      <a:pt x="113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 name="Google Shape;80;p3"/>
            <p:cNvGrpSpPr/>
            <p:nvPr/>
          </p:nvGrpSpPr>
          <p:grpSpPr>
            <a:xfrm>
              <a:off x="-1373076" y="1927074"/>
              <a:ext cx="2698431" cy="3917462"/>
              <a:chOff x="7726148" y="679122"/>
              <a:chExt cx="2698431" cy="3917462"/>
            </a:xfrm>
          </p:grpSpPr>
          <p:sp>
            <p:nvSpPr>
              <p:cNvPr id="81" name="Google Shape;81;p3"/>
              <p:cNvSpPr/>
              <p:nvPr/>
            </p:nvSpPr>
            <p:spPr>
              <a:xfrm>
                <a:off x="7726148" y="4468667"/>
                <a:ext cx="148998" cy="127917"/>
              </a:xfrm>
              <a:custGeom>
                <a:avLst/>
                <a:gdLst/>
                <a:ahLst/>
                <a:cxnLst/>
                <a:rect l="l" t="t" r="r" b="b"/>
                <a:pathLst>
                  <a:path w="1774" h="1523" extrusionOk="0">
                    <a:moveTo>
                      <a:pt x="757" y="406"/>
                    </a:moveTo>
                    <a:cubicBezTo>
                      <a:pt x="1077" y="406"/>
                      <a:pt x="1238" y="790"/>
                      <a:pt x="1009" y="1014"/>
                    </a:cubicBezTo>
                    <a:cubicBezTo>
                      <a:pt x="937" y="1087"/>
                      <a:pt x="847" y="1120"/>
                      <a:pt x="759" y="1120"/>
                    </a:cubicBezTo>
                    <a:cubicBezTo>
                      <a:pt x="576" y="1120"/>
                      <a:pt x="401" y="978"/>
                      <a:pt x="401" y="762"/>
                    </a:cubicBezTo>
                    <a:cubicBezTo>
                      <a:pt x="401" y="566"/>
                      <a:pt x="561" y="406"/>
                      <a:pt x="757" y="406"/>
                    </a:cubicBezTo>
                    <a:close/>
                    <a:moveTo>
                      <a:pt x="764" y="1"/>
                    </a:moveTo>
                    <a:cubicBezTo>
                      <a:pt x="374" y="1"/>
                      <a:pt x="1" y="305"/>
                      <a:pt x="1" y="762"/>
                    </a:cubicBezTo>
                    <a:cubicBezTo>
                      <a:pt x="1" y="1182"/>
                      <a:pt x="337" y="1519"/>
                      <a:pt x="757" y="1523"/>
                    </a:cubicBezTo>
                    <a:cubicBezTo>
                      <a:pt x="1434" y="1523"/>
                      <a:pt x="1774" y="702"/>
                      <a:pt x="1294" y="226"/>
                    </a:cubicBezTo>
                    <a:cubicBezTo>
                      <a:pt x="1139" y="70"/>
                      <a:pt x="950" y="1"/>
                      <a:pt x="7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3"/>
              <p:cNvSpPr/>
              <p:nvPr/>
            </p:nvSpPr>
            <p:spPr>
              <a:xfrm>
                <a:off x="9887546" y="2617023"/>
                <a:ext cx="520234" cy="519814"/>
              </a:xfrm>
              <a:custGeom>
                <a:avLst/>
                <a:gdLst/>
                <a:ahLst/>
                <a:cxnLst/>
                <a:rect l="l" t="t" r="r" b="b"/>
                <a:pathLst>
                  <a:path w="6194" h="6189" extrusionOk="0">
                    <a:moveTo>
                      <a:pt x="4428" y="0"/>
                    </a:moveTo>
                    <a:lnTo>
                      <a:pt x="2214" y="2214"/>
                    </a:lnTo>
                    <a:lnTo>
                      <a:pt x="1" y="4427"/>
                    </a:lnTo>
                    <a:lnTo>
                      <a:pt x="1" y="6188"/>
                    </a:lnTo>
                    <a:lnTo>
                      <a:pt x="3095" y="3094"/>
                    </a:lnTo>
                    <a:lnTo>
                      <a:pt x="61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3"/>
              <p:cNvSpPr/>
              <p:nvPr/>
            </p:nvSpPr>
            <p:spPr>
              <a:xfrm>
                <a:off x="10228462" y="679122"/>
                <a:ext cx="148998" cy="127833"/>
              </a:xfrm>
              <a:custGeom>
                <a:avLst/>
                <a:gdLst/>
                <a:ahLst/>
                <a:cxnLst/>
                <a:rect l="l" t="t" r="r" b="b"/>
                <a:pathLst>
                  <a:path w="1774" h="1522" extrusionOk="0">
                    <a:moveTo>
                      <a:pt x="761" y="401"/>
                    </a:moveTo>
                    <a:cubicBezTo>
                      <a:pt x="1082" y="401"/>
                      <a:pt x="1238" y="789"/>
                      <a:pt x="1013" y="1014"/>
                    </a:cubicBezTo>
                    <a:cubicBezTo>
                      <a:pt x="941" y="1086"/>
                      <a:pt x="851" y="1119"/>
                      <a:pt x="763" y="1119"/>
                    </a:cubicBezTo>
                    <a:cubicBezTo>
                      <a:pt x="580" y="1119"/>
                      <a:pt x="405" y="978"/>
                      <a:pt x="405" y="761"/>
                    </a:cubicBezTo>
                    <a:cubicBezTo>
                      <a:pt x="405" y="565"/>
                      <a:pt x="565" y="405"/>
                      <a:pt x="761" y="401"/>
                    </a:cubicBezTo>
                    <a:close/>
                    <a:moveTo>
                      <a:pt x="767" y="0"/>
                    </a:moveTo>
                    <a:cubicBezTo>
                      <a:pt x="376" y="0"/>
                      <a:pt x="1" y="304"/>
                      <a:pt x="1" y="761"/>
                    </a:cubicBezTo>
                    <a:cubicBezTo>
                      <a:pt x="1" y="1182"/>
                      <a:pt x="341" y="1518"/>
                      <a:pt x="761" y="1522"/>
                    </a:cubicBezTo>
                    <a:cubicBezTo>
                      <a:pt x="1438" y="1522"/>
                      <a:pt x="1774" y="701"/>
                      <a:pt x="1298" y="225"/>
                    </a:cubicBezTo>
                    <a:cubicBezTo>
                      <a:pt x="1144" y="70"/>
                      <a:pt x="953" y="0"/>
                      <a:pt x="7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3"/>
              <p:cNvSpPr/>
              <p:nvPr/>
            </p:nvSpPr>
            <p:spPr>
              <a:xfrm>
                <a:off x="7813245" y="777978"/>
                <a:ext cx="2611333" cy="3736295"/>
              </a:xfrm>
              <a:custGeom>
                <a:avLst/>
                <a:gdLst/>
                <a:ahLst/>
                <a:cxnLst/>
                <a:rect l="l" t="t" r="r" b="b"/>
                <a:pathLst>
                  <a:path w="31091" h="44485" extrusionOk="0">
                    <a:moveTo>
                      <a:pt x="28921" y="1"/>
                    </a:moveTo>
                    <a:lnTo>
                      <a:pt x="23577" y="5344"/>
                    </a:lnTo>
                    <a:lnTo>
                      <a:pt x="23577" y="11525"/>
                    </a:lnTo>
                    <a:lnTo>
                      <a:pt x="30686" y="18638"/>
                    </a:lnTo>
                    <a:lnTo>
                      <a:pt x="30686" y="21984"/>
                    </a:lnTo>
                    <a:lnTo>
                      <a:pt x="19218" y="33456"/>
                    </a:lnTo>
                    <a:lnTo>
                      <a:pt x="10744" y="33456"/>
                    </a:lnTo>
                    <a:lnTo>
                      <a:pt x="10688" y="33512"/>
                    </a:lnTo>
                    <a:lnTo>
                      <a:pt x="0" y="44200"/>
                    </a:lnTo>
                    <a:lnTo>
                      <a:pt x="285" y="44484"/>
                    </a:lnTo>
                    <a:lnTo>
                      <a:pt x="10912" y="33857"/>
                    </a:lnTo>
                    <a:lnTo>
                      <a:pt x="19382" y="33857"/>
                    </a:lnTo>
                    <a:lnTo>
                      <a:pt x="19442" y="33797"/>
                    </a:lnTo>
                    <a:lnTo>
                      <a:pt x="31090" y="22148"/>
                    </a:lnTo>
                    <a:lnTo>
                      <a:pt x="31090" y="18474"/>
                    </a:lnTo>
                    <a:lnTo>
                      <a:pt x="23977" y="11361"/>
                    </a:lnTo>
                    <a:lnTo>
                      <a:pt x="23977" y="5509"/>
                    </a:lnTo>
                    <a:lnTo>
                      <a:pt x="29205" y="285"/>
                    </a:lnTo>
                    <a:lnTo>
                      <a:pt x="2892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3"/>
              <p:cNvSpPr/>
              <p:nvPr/>
            </p:nvSpPr>
            <p:spPr>
              <a:xfrm>
                <a:off x="9020853" y="1998017"/>
                <a:ext cx="1057770" cy="1611852"/>
              </a:xfrm>
              <a:custGeom>
                <a:avLst/>
                <a:gdLst/>
                <a:ahLst/>
                <a:cxnLst/>
                <a:rect l="l" t="t" r="r" b="b"/>
                <a:pathLst>
                  <a:path w="12594" h="19191" extrusionOk="0">
                    <a:moveTo>
                      <a:pt x="12481" y="1"/>
                    </a:moveTo>
                    <a:lnTo>
                      <a:pt x="7066" y="5417"/>
                    </a:lnTo>
                    <a:lnTo>
                      <a:pt x="7066" y="12017"/>
                    </a:lnTo>
                    <a:lnTo>
                      <a:pt x="1" y="19078"/>
                    </a:lnTo>
                    <a:lnTo>
                      <a:pt x="117" y="19190"/>
                    </a:lnTo>
                    <a:lnTo>
                      <a:pt x="7226" y="12081"/>
                    </a:lnTo>
                    <a:lnTo>
                      <a:pt x="7226" y="5485"/>
                    </a:lnTo>
                    <a:lnTo>
                      <a:pt x="12593" y="113"/>
                    </a:lnTo>
                    <a:lnTo>
                      <a:pt x="1248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3"/>
              <p:cNvSpPr/>
              <p:nvPr/>
            </p:nvSpPr>
            <p:spPr>
              <a:xfrm>
                <a:off x="9805572" y="1401268"/>
                <a:ext cx="562817" cy="889370"/>
              </a:xfrm>
              <a:custGeom>
                <a:avLst/>
                <a:gdLst/>
                <a:ahLst/>
                <a:cxnLst/>
                <a:rect l="l" t="t" r="r" b="b"/>
                <a:pathLst>
                  <a:path w="6701" h="10589" extrusionOk="0">
                    <a:moveTo>
                      <a:pt x="112" y="1"/>
                    </a:moveTo>
                    <a:lnTo>
                      <a:pt x="0" y="117"/>
                    </a:lnTo>
                    <a:lnTo>
                      <a:pt x="6541" y="6658"/>
                    </a:lnTo>
                    <a:lnTo>
                      <a:pt x="6541" y="10588"/>
                    </a:lnTo>
                    <a:lnTo>
                      <a:pt x="6701" y="10588"/>
                    </a:lnTo>
                    <a:lnTo>
                      <a:pt x="6701" y="6590"/>
                    </a:lnTo>
                    <a:lnTo>
                      <a:pt x="11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 name="Google Shape;87;p3"/>
            <p:cNvGrpSpPr/>
            <p:nvPr/>
          </p:nvGrpSpPr>
          <p:grpSpPr>
            <a:xfrm>
              <a:off x="562194" y="410025"/>
              <a:ext cx="258605" cy="258941"/>
              <a:chOff x="8925357" y="2817675"/>
              <a:chExt cx="258605" cy="258941"/>
            </a:xfrm>
          </p:grpSpPr>
          <p:sp>
            <p:nvSpPr>
              <p:cNvPr id="88" name="Google Shape;88;p3"/>
              <p:cNvSpPr/>
              <p:nvPr/>
            </p:nvSpPr>
            <p:spPr>
              <a:xfrm>
                <a:off x="9033956" y="2817675"/>
                <a:ext cx="41155" cy="258941"/>
              </a:xfrm>
              <a:custGeom>
                <a:avLst/>
                <a:gdLst/>
                <a:ahLst/>
                <a:cxnLst/>
                <a:rect l="l" t="t" r="r" b="b"/>
                <a:pathLst>
                  <a:path w="490" h="3083" extrusionOk="0">
                    <a:moveTo>
                      <a:pt x="1" y="1"/>
                    </a:moveTo>
                    <a:lnTo>
                      <a:pt x="1" y="3083"/>
                    </a:lnTo>
                    <a:lnTo>
                      <a:pt x="489" y="3083"/>
                    </a:lnTo>
                    <a:lnTo>
                      <a:pt x="48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3"/>
              <p:cNvSpPr/>
              <p:nvPr/>
            </p:nvSpPr>
            <p:spPr>
              <a:xfrm>
                <a:off x="8925357" y="2926610"/>
                <a:ext cx="258605" cy="41155"/>
              </a:xfrm>
              <a:custGeom>
                <a:avLst/>
                <a:gdLst/>
                <a:ahLst/>
                <a:cxnLst/>
                <a:rect l="l" t="t" r="r" b="b"/>
                <a:pathLst>
                  <a:path w="3079" h="490" extrusionOk="0">
                    <a:moveTo>
                      <a:pt x="1" y="1"/>
                    </a:moveTo>
                    <a:lnTo>
                      <a:pt x="1" y="489"/>
                    </a:lnTo>
                    <a:lnTo>
                      <a:pt x="3079" y="489"/>
                    </a:lnTo>
                    <a:lnTo>
                      <a:pt x="307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 name="Google Shape;90;p3"/>
            <p:cNvGrpSpPr/>
            <p:nvPr/>
          </p:nvGrpSpPr>
          <p:grpSpPr>
            <a:xfrm rot="5400000">
              <a:off x="8467489" y="2523161"/>
              <a:ext cx="556854" cy="97176"/>
              <a:chOff x="8351789" y="4872911"/>
              <a:chExt cx="556854" cy="97176"/>
            </a:xfrm>
          </p:grpSpPr>
          <p:sp>
            <p:nvSpPr>
              <p:cNvPr id="91" name="Google Shape;91;p3"/>
              <p:cNvSpPr/>
              <p:nvPr/>
            </p:nvSpPr>
            <p:spPr>
              <a:xfrm>
                <a:off x="8351789" y="4872911"/>
                <a:ext cx="137324" cy="97176"/>
              </a:xfrm>
              <a:custGeom>
                <a:avLst/>
                <a:gdLst/>
                <a:ahLst/>
                <a:cxnLst/>
                <a:rect l="l" t="t" r="r" b="b"/>
                <a:pathLst>
                  <a:path w="1635" h="1157" extrusionOk="0">
                    <a:moveTo>
                      <a:pt x="1" y="0"/>
                    </a:moveTo>
                    <a:lnTo>
                      <a:pt x="954" y="1157"/>
                    </a:lnTo>
                    <a:lnTo>
                      <a:pt x="1634" y="1157"/>
                    </a:lnTo>
                    <a:lnTo>
                      <a:pt x="6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3"/>
              <p:cNvSpPr/>
              <p:nvPr/>
            </p:nvSpPr>
            <p:spPr>
              <a:xfrm>
                <a:off x="8456357" y="4872911"/>
                <a:ext cx="137576" cy="97176"/>
              </a:xfrm>
              <a:custGeom>
                <a:avLst/>
                <a:gdLst/>
                <a:ahLst/>
                <a:cxnLst/>
                <a:rect l="l" t="t" r="r" b="b"/>
                <a:pathLst>
                  <a:path w="1638" h="1157" extrusionOk="0">
                    <a:moveTo>
                      <a:pt x="1" y="0"/>
                    </a:moveTo>
                    <a:lnTo>
                      <a:pt x="958" y="1157"/>
                    </a:lnTo>
                    <a:lnTo>
                      <a:pt x="1638" y="1157"/>
                    </a:lnTo>
                    <a:lnTo>
                      <a:pt x="6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3"/>
              <p:cNvSpPr/>
              <p:nvPr/>
            </p:nvSpPr>
            <p:spPr>
              <a:xfrm>
                <a:off x="8561260" y="4872911"/>
                <a:ext cx="137576" cy="97176"/>
              </a:xfrm>
              <a:custGeom>
                <a:avLst/>
                <a:gdLst/>
                <a:ahLst/>
                <a:cxnLst/>
                <a:rect l="l" t="t" r="r" b="b"/>
                <a:pathLst>
                  <a:path w="1638" h="1157" extrusionOk="0">
                    <a:moveTo>
                      <a:pt x="1" y="0"/>
                    </a:moveTo>
                    <a:lnTo>
                      <a:pt x="957" y="1157"/>
                    </a:lnTo>
                    <a:lnTo>
                      <a:pt x="1638" y="1157"/>
                    </a:lnTo>
                    <a:lnTo>
                      <a:pt x="6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3"/>
              <p:cNvSpPr/>
              <p:nvPr/>
            </p:nvSpPr>
            <p:spPr>
              <a:xfrm>
                <a:off x="8666164" y="4872911"/>
                <a:ext cx="137576" cy="97176"/>
              </a:xfrm>
              <a:custGeom>
                <a:avLst/>
                <a:gdLst/>
                <a:ahLst/>
                <a:cxnLst/>
                <a:rect l="l" t="t" r="r" b="b"/>
                <a:pathLst>
                  <a:path w="1638" h="1157" extrusionOk="0">
                    <a:moveTo>
                      <a:pt x="1" y="0"/>
                    </a:moveTo>
                    <a:lnTo>
                      <a:pt x="957" y="1157"/>
                    </a:lnTo>
                    <a:lnTo>
                      <a:pt x="1638" y="1157"/>
                    </a:lnTo>
                    <a:lnTo>
                      <a:pt x="6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3"/>
              <p:cNvSpPr/>
              <p:nvPr/>
            </p:nvSpPr>
            <p:spPr>
              <a:xfrm>
                <a:off x="8771067" y="4872911"/>
                <a:ext cx="137576" cy="97176"/>
              </a:xfrm>
              <a:custGeom>
                <a:avLst/>
                <a:gdLst/>
                <a:ahLst/>
                <a:cxnLst/>
                <a:rect l="l" t="t" r="r" b="b"/>
                <a:pathLst>
                  <a:path w="1638" h="1157" extrusionOk="0">
                    <a:moveTo>
                      <a:pt x="0" y="0"/>
                    </a:moveTo>
                    <a:lnTo>
                      <a:pt x="957" y="1157"/>
                    </a:lnTo>
                    <a:lnTo>
                      <a:pt x="1638" y="1157"/>
                    </a:lnTo>
                    <a:lnTo>
                      <a:pt x="6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6" name="Google Shape;96;p3"/>
            <p:cNvSpPr/>
            <p:nvPr/>
          </p:nvSpPr>
          <p:spPr>
            <a:xfrm>
              <a:off x="7306875" y="4600447"/>
              <a:ext cx="2229499" cy="657745"/>
            </a:xfrm>
            <a:custGeom>
              <a:avLst/>
              <a:gdLst/>
              <a:ahLst/>
              <a:cxnLst/>
              <a:rect l="l" t="t" r="r" b="b"/>
              <a:pathLst>
                <a:path w="21985" h="6486" extrusionOk="0">
                  <a:moveTo>
                    <a:pt x="21784" y="1"/>
                  </a:moveTo>
                  <a:lnTo>
                    <a:pt x="19442" y="2342"/>
                  </a:lnTo>
                  <a:lnTo>
                    <a:pt x="3943" y="2342"/>
                  </a:lnTo>
                  <a:lnTo>
                    <a:pt x="0" y="6285"/>
                  </a:lnTo>
                  <a:lnTo>
                    <a:pt x="201" y="6485"/>
                  </a:lnTo>
                  <a:lnTo>
                    <a:pt x="4059" y="2626"/>
                  </a:lnTo>
                  <a:lnTo>
                    <a:pt x="19558" y="2626"/>
                  </a:lnTo>
                  <a:lnTo>
                    <a:pt x="21984" y="201"/>
                  </a:lnTo>
                  <a:lnTo>
                    <a:pt x="2178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3"/>
            <p:cNvSpPr/>
            <p:nvPr/>
          </p:nvSpPr>
          <p:spPr>
            <a:xfrm rot="-5400000">
              <a:off x="7658071" y="-461281"/>
              <a:ext cx="1325446" cy="1878100"/>
            </a:xfrm>
            <a:custGeom>
              <a:avLst/>
              <a:gdLst/>
              <a:ahLst/>
              <a:cxnLst/>
              <a:rect l="l" t="t" r="r" b="b"/>
              <a:pathLst>
                <a:path w="15781" h="22361" extrusionOk="0">
                  <a:moveTo>
                    <a:pt x="15640" y="0"/>
                  </a:moveTo>
                  <a:lnTo>
                    <a:pt x="9404" y="6237"/>
                  </a:lnTo>
                  <a:lnTo>
                    <a:pt x="9404" y="12821"/>
                  </a:lnTo>
                  <a:lnTo>
                    <a:pt x="1" y="22224"/>
                  </a:lnTo>
                  <a:lnTo>
                    <a:pt x="141" y="22360"/>
                  </a:lnTo>
                  <a:lnTo>
                    <a:pt x="9600" y="12902"/>
                  </a:lnTo>
                  <a:lnTo>
                    <a:pt x="9600" y="6317"/>
                  </a:lnTo>
                  <a:lnTo>
                    <a:pt x="15780" y="137"/>
                  </a:lnTo>
                  <a:lnTo>
                    <a:pt x="156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 name="Google Shape;98;p3"/>
          <p:cNvSpPr txBox="1">
            <a:spLocks noGrp="1"/>
          </p:cNvSpPr>
          <p:nvPr>
            <p:ph type="title"/>
          </p:nvPr>
        </p:nvSpPr>
        <p:spPr>
          <a:xfrm>
            <a:off x="1320300" y="2096633"/>
            <a:ext cx="6503400" cy="1050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7000"/>
              <a:buNone/>
              <a:defRPr sz="5500"/>
            </a:lvl1pPr>
            <a:lvl2pPr lvl="1" algn="ctr" rtl="0">
              <a:lnSpc>
                <a:spcPct val="100000"/>
              </a:lnSpc>
              <a:spcBef>
                <a:spcPts val="0"/>
              </a:spcBef>
              <a:spcAft>
                <a:spcPts val="0"/>
              </a:spcAft>
              <a:buSzPts val="5000"/>
              <a:buNone/>
              <a:defRPr sz="5000"/>
            </a:lvl2pPr>
            <a:lvl3pPr lvl="2" algn="ctr" rtl="0">
              <a:lnSpc>
                <a:spcPct val="100000"/>
              </a:lnSpc>
              <a:spcBef>
                <a:spcPts val="0"/>
              </a:spcBef>
              <a:spcAft>
                <a:spcPts val="0"/>
              </a:spcAft>
              <a:buSzPts val="5000"/>
              <a:buNone/>
              <a:defRPr sz="5000"/>
            </a:lvl3pPr>
            <a:lvl4pPr lvl="3" algn="ctr" rtl="0">
              <a:lnSpc>
                <a:spcPct val="100000"/>
              </a:lnSpc>
              <a:spcBef>
                <a:spcPts val="0"/>
              </a:spcBef>
              <a:spcAft>
                <a:spcPts val="0"/>
              </a:spcAft>
              <a:buSzPts val="5000"/>
              <a:buNone/>
              <a:defRPr sz="5000"/>
            </a:lvl4pPr>
            <a:lvl5pPr lvl="4" algn="ctr" rtl="0">
              <a:lnSpc>
                <a:spcPct val="100000"/>
              </a:lnSpc>
              <a:spcBef>
                <a:spcPts val="0"/>
              </a:spcBef>
              <a:spcAft>
                <a:spcPts val="0"/>
              </a:spcAft>
              <a:buSzPts val="5000"/>
              <a:buNone/>
              <a:defRPr sz="5000"/>
            </a:lvl5pPr>
            <a:lvl6pPr lvl="5" algn="ctr" rtl="0">
              <a:lnSpc>
                <a:spcPct val="100000"/>
              </a:lnSpc>
              <a:spcBef>
                <a:spcPts val="0"/>
              </a:spcBef>
              <a:spcAft>
                <a:spcPts val="0"/>
              </a:spcAft>
              <a:buSzPts val="5000"/>
              <a:buNone/>
              <a:defRPr sz="5000"/>
            </a:lvl6pPr>
            <a:lvl7pPr lvl="6" algn="ctr" rtl="0">
              <a:lnSpc>
                <a:spcPct val="100000"/>
              </a:lnSpc>
              <a:spcBef>
                <a:spcPts val="0"/>
              </a:spcBef>
              <a:spcAft>
                <a:spcPts val="0"/>
              </a:spcAft>
              <a:buSzPts val="5000"/>
              <a:buNone/>
              <a:defRPr sz="5000"/>
            </a:lvl7pPr>
            <a:lvl8pPr lvl="7" algn="ctr" rtl="0">
              <a:lnSpc>
                <a:spcPct val="100000"/>
              </a:lnSpc>
              <a:spcBef>
                <a:spcPts val="0"/>
              </a:spcBef>
              <a:spcAft>
                <a:spcPts val="0"/>
              </a:spcAft>
              <a:buSzPts val="5000"/>
              <a:buNone/>
              <a:defRPr sz="5000"/>
            </a:lvl8pPr>
            <a:lvl9pPr lvl="8" algn="ctr" rtl="0">
              <a:lnSpc>
                <a:spcPct val="100000"/>
              </a:lnSpc>
              <a:spcBef>
                <a:spcPts val="0"/>
              </a:spcBef>
              <a:spcAft>
                <a:spcPts val="0"/>
              </a:spcAft>
              <a:buSzPts val="5000"/>
              <a:buNone/>
              <a:defRPr sz="5000"/>
            </a:lvl9pPr>
          </a:lstStyle>
          <a:p>
            <a:endParaRPr/>
          </a:p>
        </p:txBody>
      </p:sp>
      <p:sp>
        <p:nvSpPr>
          <p:cNvPr id="99" name="Google Shape;99;p3"/>
          <p:cNvSpPr txBox="1">
            <a:spLocks noGrp="1"/>
          </p:cNvSpPr>
          <p:nvPr>
            <p:ph type="title" idx="2" hasCustomPrompt="1"/>
          </p:nvPr>
        </p:nvSpPr>
        <p:spPr>
          <a:xfrm>
            <a:off x="3915450" y="1163052"/>
            <a:ext cx="1313100" cy="771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5000"/>
              <a:buNone/>
              <a:defRPr sz="5500"/>
            </a:lvl1pPr>
            <a:lvl2pPr lvl="1" algn="ctr" rtl="0">
              <a:lnSpc>
                <a:spcPct val="100000"/>
              </a:lnSpc>
              <a:spcBef>
                <a:spcPts val="0"/>
              </a:spcBef>
              <a:spcAft>
                <a:spcPts val="0"/>
              </a:spcAft>
              <a:buSzPts val="5000"/>
              <a:buNone/>
              <a:defRPr sz="5000"/>
            </a:lvl2pPr>
            <a:lvl3pPr lvl="2" algn="ctr" rtl="0">
              <a:lnSpc>
                <a:spcPct val="100000"/>
              </a:lnSpc>
              <a:spcBef>
                <a:spcPts val="0"/>
              </a:spcBef>
              <a:spcAft>
                <a:spcPts val="0"/>
              </a:spcAft>
              <a:buSzPts val="5000"/>
              <a:buNone/>
              <a:defRPr sz="5000"/>
            </a:lvl3pPr>
            <a:lvl4pPr lvl="3" algn="ctr" rtl="0">
              <a:lnSpc>
                <a:spcPct val="100000"/>
              </a:lnSpc>
              <a:spcBef>
                <a:spcPts val="0"/>
              </a:spcBef>
              <a:spcAft>
                <a:spcPts val="0"/>
              </a:spcAft>
              <a:buSzPts val="5000"/>
              <a:buNone/>
              <a:defRPr sz="5000"/>
            </a:lvl4pPr>
            <a:lvl5pPr lvl="4" algn="ctr" rtl="0">
              <a:lnSpc>
                <a:spcPct val="100000"/>
              </a:lnSpc>
              <a:spcBef>
                <a:spcPts val="0"/>
              </a:spcBef>
              <a:spcAft>
                <a:spcPts val="0"/>
              </a:spcAft>
              <a:buSzPts val="5000"/>
              <a:buNone/>
              <a:defRPr sz="5000"/>
            </a:lvl5pPr>
            <a:lvl6pPr lvl="5" algn="ctr" rtl="0">
              <a:lnSpc>
                <a:spcPct val="100000"/>
              </a:lnSpc>
              <a:spcBef>
                <a:spcPts val="0"/>
              </a:spcBef>
              <a:spcAft>
                <a:spcPts val="0"/>
              </a:spcAft>
              <a:buSzPts val="5000"/>
              <a:buNone/>
              <a:defRPr sz="5000"/>
            </a:lvl6pPr>
            <a:lvl7pPr lvl="6" algn="ctr" rtl="0">
              <a:lnSpc>
                <a:spcPct val="100000"/>
              </a:lnSpc>
              <a:spcBef>
                <a:spcPts val="0"/>
              </a:spcBef>
              <a:spcAft>
                <a:spcPts val="0"/>
              </a:spcAft>
              <a:buSzPts val="5000"/>
              <a:buNone/>
              <a:defRPr sz="5000"/>
            </a:lvl7pPr>
            <a:lvl8pPr lvl="7" algn="ctr" rtl="0">
              <a:lnSpc>
                <a:spcPct val="100000"/>
              </a:lnSpc>
              <a:spcBef>
                <a:spcPts val="0"/>
              </a:spcBef>
              <a:spcAft>
                <a:spcPts val="0"/>
              </a:spcAft>
              <a:buSzPts val="5000"/>
              <a:buNone/>
              <a:defRPr sz="5000"/>
            </a:lvl8pPr>
            <a:lvl9pPr lvl="8" algn="ctr" rtl="0">
              <a:lnSpc>
                <a:spcPct val="100000"/>
              </a:lnSpc>
              <a:spcBef>
                <a:spcPts val="0"/>
              </a:spcBef>
              <a:spcAft>
                <a:spcPts val="0"/>
              </a:spcAft>
              <a:buSzPts val="5000"/>
              <a:buNone/>
              <a:defRPr sz="5000"/>
            </a:lvl9pPr>
          </a:lstStyle>
          <a:p>
            <a:r>
              <a:t>xx%</a:t>
            </a:r>
          </a:p>
        </p:txBody>
      </p:sp>
      <p:sp>
        <p:nvSpPr>
          <p:cNvPr id="100" name="Google Shape;100;p3"/>
          <p:cNvSpPr txBox="1">
            <a:spLocks noGrp="1"/>
          </p:cNvSpPr>
          <p:nvPr>
            <p:ph type="subTitle" idx="1"/>
          </p:nvPr>
        </p:nvSpPr>
        <p:spPr>
          <a:xfrm>
            <a:off x="3052350" y="3267278"/>
            <a:ext cx="3039300" cy="699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800"/>
            </a:lvl1pPr>
            <a:lvl2pPr lvl="1" algn="ctr" rtl="0">
              <a:lnSpc>
                <a:spcPct val="100000"/>
              </a:lnSpc>
              <a:spcBef>
                <a:spcPts val="0"/>
              </a:spcBef>
              <a:spcAft>
                <a:spcPts val="0"/>
              </a:spcAft>
              <a:buNone/>
              <a:defRPr sz="1800"/>
            </a:lvl2pPr>
            <a:lvl3pPr lvl="2" algn="ctr" rtl="0">
              <a:lnSpc>
                <a:spcPct val="100000"/>
              </a:lnSpc>
              <a:spcBef>
                <a:spcPts val="0"/>
              </a:spcBef>
              <a:spcAft>
                <a:spcPts val="0"/>
              </a:spcAft>
              <a:buNone/>
              <a:defRPr sz="1800"/>
            </a:lvl3pPr>
            <a:lvl4pPr lvl="3" algn="ctr" rtl="0">
              <a:lnSpc>
                <a:spcPct val="100000"/>
              </a:lnSpc>
              <a:spcBef>
                <a:spcPts val="0"/>
              </a:spcBef>
              <a:spcAft>
                <a:spcPts val="0"/>
              </a:spcAft>
              <a:buNone/>
              <a:defRPr sz="1800"/>
            </a:lvl4pPr>
            <a:lvl5pPr lvl="4" algn="ctr" rtl="0">
              <a:lnSpc>
                <a:spcPct val="100000"/>
              </a:lnSpc>
              <a:spcBef>
                <a:spcPts val="0"/>
              </a:spcBef>
              <a:spcAft>
                <a:spcPts val="0"/>
              </a:spcAft>
              <a:buNone/>
              <a:defRPr sz="1800"/>
            </a:lvl5pPr>
            <a:lvl6pPr lvl="5" algn="ctr" rtl="0">
              <a:lnSpc>
                <a:spcPct val="100000"/>
              </a:lnSpc>
              <a:spcBef>
                <a:spcPts val="0"/>
              </a:spcBef>
              <a:spcAft>
                <a:spcPts val="0"/>
              </a:spcAft>
              <a:buNone/>
              <a:defRPr sz="1800"/>
            </a:lvl6pPr>
            <a:lvl7pPr lvl="6" algn="ctr" rtl="0">
              <a:lnSpc>
                <a:spcPct val="100000"/>
              </a:lnSpc>
              <a:spcBef>
                <a:spcPts val="0"/>
              </a:spcBef>
              <a:spcAft>
                <a:spcPts val="0"/>
              </a:spcAft>
              <a:buNone/>
              <a:defRPr sz="1800"/>
            </a:lvl7pPr>
            <a:lvl8pPr lvl="7" algn="ctr" rtl="0">
              <a:lnSpc>
                <a:spcPct val="100000"/>
              </a:lnSpc>
              <a:spcBef>
                <a:spcPts val="0"/>
              </a:spcBef>
              <a:spcAft>
                <a:spcPts val="0"/>
              </a:spcAft>
              <a:buNone/>
              <a:defRPr sz="1800"/>
            </a:lvl8pPr>
            <a:lvl9pPr lvl="8" algn="ctr" rtl="0">
              <a:lnSpc>
                <a:spcPct val="100000"/>
              </a:lnSpc>
              <a:spcBef>
                <a:spcPts val="0"/>
              </a:spcBef>
              <a:spcAft>
                <a:spcPts val="0"/>
              </a:spcAft>
              <a:buNone/>
              <a:defRPr sz="1800"/>
            </a:lvl9pPr>
          </a:lstStyle>
          <a:p>
            <a:endParaRPr/>
          </a:p>
        </p:txBody>
      </p:sp>
    </p:spTree>
  </p:cSld>
  <p:clrMapOvr>
    <a:masterClrMapping/>
  </p:clrMapOvr>
  <mc:AlternateContent xmlns:mc="http://schemas.openxmlformats.org/markup-compatibility/2006" xmlns:p15="http://schemas.microsoft.com/office/powerpoint/2012/main">
    <mc:Choice Requires="p15">
      <p:transition spd="slow">
        <p15:prstTrans prst="pageCurlDouble"/>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ackground">
  <p:cSld name="CUSTOM_24">
    <p:spTree>
      <p:nvGrpSpPr>
        <p:cNvPr id="1" name="Shape 777"/>
        <p:cNvGrpSpPr/>
        <p:nvPr/>
      </p:nvGrpSpPr>
      <p:grpSpPr>
        <a:xfrm>
          <a:off x="0" y="0"/>
          <a:ext cx="0" cy="0"/>
          <a:chOff x="0" y="0"/>
          <a:chExt cx="0" cy="0"/>
        </a:xfrm>
      </p:grpSpPr>
      <p:grpSp>
        <p:nvGrpSpPr>
          <p:cNvPr id="778" name="Google Shape;778;p25"/>
          <p:cNvGrpSpPr/>
          <p:nvPr/>
        </p:nvGrpSpPr>
        <p:grpSpPr>
          <a:xfrm>
            <a:off x="-1296571" y="-620648"/>
            <a:ext cx="3482238" cy="4516379"/>
            <a:chOff x="-1296571" y="-620648"/>
            <a:chExt cx="3482238" cy="4516379"/>
          </a:xfrm>
        </p:grpSpPr>
        <p:sp>
          <p:nvSpPr>
            <p:cNvPr id="779" name="Google Shape;779;p25"/>
            <p:cNvSpPr/>
            <p:nvPr/>
          </p:nvSpPr>
          <p:spPr>
            <a:xfrm>
              <a:off x="-1296571" y="0"/>
              <a:ext cx="3031826" cy="2004580"/>
            </a:xfrm>
            <a:custGeom>
              <a:avLst/>
              <a:gdLst/>
              <a:ahLst/>
              <a:cxnLst/>
              <a:rect l="l" t="t" r="r" b="b"/>
              <a:pathLst>
                <a:path w="24054" h="15904" extrusionOk="0">
                  <a:moveTo>
                    <a:pt x="17228" y="0"/>
                  </a:moveTo>
                  <a:lnTo>
                    <a:pt x="9955" y="7274"/>
                  </a:lnTo>
                  <a:lnTo>
                    <a:pt x="6725" y="7274"/>
                  </a:lnTo>
                  <a:lnTo>
                    <a:pt x="2610" y="11384"/>
                  </a:lnTo>
                  <a:lnTo>
                    <a:pt x="2610" y="13298"/>
                  </a:lnTo>
                  <a:lnTo>
                    <a:pt x="0" y="15904"/>
                  </a:lnTo>
                  <a:lnTo>
                    <a:pt x="7093" y="15904"/>
                  </a:lnTo>
                  <a:lnTo>
                    <a:pt x="12993" y="10003"/>
                  </a:lnTo>
                  <a:lnTo>
                    <a:pt x="15207" y="10003"/>
                  </a:lnTo>
                  <a:lnTo>
                    <a:pt x="19494" y="5716"/>
                  </a:lnTo>
                  <a:lnTo>
                    <a:pt x="19494" y="4560"/>
                  </a:lnTo>
                  <a:lnTo>
                    <a:pt x="2405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0" name="Google Shape;780;p25"/>
            <p:cNvGrpSpPr/>
            <p:nvPr/>
          </p:nvGrpSpPr>
          <p:grpSpPr>
            <a:xfrm>
              <a:off x="-941814" y="-620648"/>
              <a:ext cx="3127481" cy="4516379"/>
              <a:chOff x="278245" y="-184325"/>
              <a:chExt cx="2358228" cy="3405504"/>
            </a:xfrm>
          </p:grpSpPr>
          <p:grpSp>
            <p:nvGrpSpPr>
              <p:cNvPr id="781" name="Google Shape;781;p25"/>
              <p:cNvGrpSpPr/>
              <p:nvPr/>
            </p:nvGrpSpPr>
            <p:grpSpPr>
              <a:xfrm>
                <a:off x="278245" y="-184325"/>
                <a:ext cx="2358228" cy="3336759"/>
                <a:chOff x="1181475" y="2041825"/>
                <a:chExt cx="620325" cy="877725"/>
              </a:xfrm>
            </p:grpSpPr>
            <p:sp>
              <p:nvSpPr>
                <p:cNvPr id="782" name="Google Shape;782;p25"/>
                <p:cNvSpPr/>
                <p:nvPr/>
              </p:nvSpPr>
              <p:spPr>
                <a:xfrm>
                  <a:off x="1185375" y="2377350"/>
                  <a:ext cx="119525" cy="119500"/>
                </a:xfrm>
                <a:custGeom>
                  <a:avLst/>
                  <a:gdLst/>
                  <a:ahLst/>
                  <a:cxnLst/>
                  <a:rect l="l" t="t" r="r" b="b"/>
                  <a:pathLst>
                    <a:path w="4781" h="4780" extrusionOk="0">
                      <a:moveTo>
                        <a:pt x="4780" y="0"/>
                      </a:moveTo>
                      <a:lnTo>
                        <a:pt x="2390" y="2390"/>
                      </a:lnTo>
                      <a:lnTo>
                        <a:pt x="1" y="4780"/>
                      </a:lnTo>
                      <a:lnTo>
                        <a:pt x="1362" y="4780"/>
                      </a:lnTo>
                      <a:lnTo>
                        <a:pt x="3071" y="3071"/>
                      </a:lnTo>
                      <a:lnTo>
                        <a:pt x="4780" y="1361"/>
                      </a:lnTo>
                      <a:lnTo>
                        <a:pt x="478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25"/>
                <p:cNvSpPr/>
                <p:nvPr/>
              </p:nvSpPr>
              <p:spPr>
                <a:xfrm>
                  <a:off x="1767500" y="2041825"/>
                  <a:ext cx="34300" cy="29425"/>
                </a:xfrm>
                <a:custGeom>
                  <a:avLst/>
                  <a:gdLst/>
                  <a:ahLst/>
                  <a:cxnLst/>
                  <a:rect l="l" t="t" r="r" b="b"/>
                  <a:pathLst>
                    <a:path w="1372" h="1177" extrusionOk="0">
                      <a:moveTo>
                        <a:pt x="782" y="310"/>
                      </a:moveTo>
                      <a:cubicBezTo>
                        <a:pt x="924" y="310"/>
                        <a:pt x="1061" y="421"/>
                        <a:pt x="1061" y="588"/>
                      </a:cubicBezTo>
                      <a:cubicBezTo>
                        <a:pt x="1061" y="741"/>
                        <a:pt x="937" y="865"/>
                        <a:pt x="785" y="865"/>
                      </a:cubicBezTo>
                      <a:cubicBezTo>
                        <a:pt x="537" y="865"/>
                        <a:pt x="413" y="568"/>
                        <a:pt x="589" y="392"/>
                      </a:cubicBezTo>
                      <a:cubicBezTo>
                        <a:pt x="644" y="335"/>
                        <a:pt x="714" y="310"/>
                        <a:pt x="782" y="310"/>
                      </a:cubicBezTo>
                      <a:close/>
                      <a:moveTo>
                        <a:pt x="785" y="0"/>
                      </a:moveTo>
                      <a:cubicBezTo>
                        <a:pt x="260" y="0"/>
                        <a:pt x="0" y="632"/>
                        <a:pt x="369" y="1005"/>
                      </a:cubicBezTo>
                      <a:cubicBezTo>
                        <a:pt x="488" y="1123"/>
                        <a:pt x="635" y="1176"/>
                        <a:pt x="779" y="1176"/>
                      </a:cubicBezTo>
                      <a:cubicBezTo>
                        <a:pt x="1082" y="1176"/>
                        <a:pt x="1372" y="940"/>
                        <a:pt x="1369" y="584"/>
                      </a:cubicBezTo>
                      <a:cubicBezTo>
                        <a:pt x="1369" y="264"/>
                        <a:pt x="1105" y="4"/>
                        <a:pt x="7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25"/>
                <p:cNvSpPr/>
                <p:nvPr/>
              </p:nvSpPr>
              <p:spPr>
                <a:xfrm>
                  <a:off x="1181475" y="2060725"/>
                  <a:ext cx="600250" cy="858825"/>
                </a:xfrm>
                <a:custGeom>
                  <a:avLst/>
                  <a:gdLst/>
                  <a:ahLst/>
                  <a:cxnLst/>
                  <a:rect l="l" t="t" r="r" b="b"/>
                  <a:pathLst>
                    <a:path w="24010" h="34353" extrusionOk="0">
                      <a:moveTo>
                        <a:pt x="23789" y="1"/>
                      </a:moveTo>
                      <a:lnTo>
                        <a:pt x="15584" y="8210"/>
                      </a:lnTo>
                      <a:lnTo>
                        <a:pt x="9043" y="8210"/>
                      </a:lnTo>
                      <a:lnTo>
                        <a:pt x="8995" y="8254"/>
                      </a:lnTo>
                      <a:lnTo>
                        <a:pt x="1" y="17249"/>
                      </a:lnTo>
                      <a:lnTo>
                        <a:pt x="1" y="20091"/>
                      </a:lnTo>
                      <a:lnTo>
                        <a:pt x="5493" y="25583"/>
                      </a:lnTo>
                      <a:lnTo>
                        <a:pt x="5493" y="30098"/>
                      </a:lnTo>
                      <a:lnTo>
                        <a:pt x="1458" y="34137"/>
                      </a:lnTo>
                      <a:lnTo>
                        <a:pt x="1678" y="34353"/>
                      </a:lnTo>
                      <a:lnTo>
                        <a:pt x="5805" y="30226"/>
                      </a:lnTo>
                      <a:lnTo>
                        <a:pt x="5805" y="25454"/>
                      </a:lnTo>
                      <a:lnTo>
                        <a:pt x="313" y="19963"/>
                      </a:lnTo>
                      <a:lnTo>
                        <a:pt x="313" y="17377"/>
                      </a:lnTo>
                      <a:lnTo>
                        <a:pt x="9171" y="8519"/>
                      </a:lnTo>
                      <a:lnTo>
                        <a:pt x="15712" y="8519"/>
                      </a:lnTo>
                      <a:lnTo>
                        <a:pt x="15756" y="8475"/>
                      </a:lnTo>
                      <a:lnTo>
                        <a:pt x="24010" y="221"/>
                      </a:lnTo>
                      <a:lnTo>
                        <a:pt x="2378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25"/>
                <p:cNvSpPr/>
                <p:nvPr/>
              </p:nvSpPr>
              <p:spPr>
                <a:xfrm>
                  <a:off x="1260925" y="2268575"/>
                  <a:ext cx="243200" cy="370575"/>
                </a:xfrm>
                <a:custGeom>
                  <a:avLst/>
                  <a:gdLst/>
                  <a:ahLst/>
                  <a:cxnLst/>
                  <a:rect l="l" t="t" r="r" b="b"/>
                  <a:pathLst>
                    <a:path w="9728" h="14823" extrusionOk="0">
                      <a:moveTo>
                        <a:pt x="9640" y="0"/>
                      </a:moveTo>
                      <a:lnTo>
                        <a:pt x="4148" y="5492"/>
                      </a:lnTo>
                      <a:lnTo>
                        <a:pt x="4148" y="10588"/>
                      </a:lnTo>
                      <a:lnTo>
                        <a:pt x="1" y="14735"/>
                      </a:lnTo>
                      <a:lnTo>
                        <a:pt x="89" y="14823"/>
                      </a:lnTo>
                      <a:lnTo>
                        <a:pt x="4272" y="10640"/>
                      </a:lnTo>
                      <a:lnTo>
                        <a:pt x="4272" y="5544"/>
                      </a:lnTo>
                      <a:lnTo>
                        <a:pt x="9728" y="88"/>
                      </a:lnTo>
                      <a:lnTo>
                        <a:pt x="96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25"/>
                <p:cNvSpPr/>
                <p:nvPr/>
              </p:nvSpPr>
              <p:spPr>
                <a:xfrm>
                  <a:off x="1194400" y="2571875"/>
                  <a:ext cx="129400" cy="204375"/>
                </a:xfrm>
                <a:custGeom>
                  <a:avLst/>
                  <a:gdLst/>
                  <a:ahLst/>
                  <a:cxnLst/>
                  <a:rect l="l" t="t" r="r" b="b"/>
                  <a:pathLst>
                    <a:path w="5176" h="8175" extrusionOk="0">
                      <a:moveTo>
                        <a:pt x="0" y="1"/>
                      </a:moveTo>
                      <a:lnTo>
                        <a:pt x="0" y="3087"/>
                      </a:lnTo>
                      <a:lnTo>
                        <a:pt x="5088" y="8175"/>
                      </a:lnTo>
                      <a:lnTo>
                        <a:pt x="5176" y="8087"/>
                      </a:lnTo>
                      <a:lnTo>
                        <a:pt x="124" y="3035"/>
                      </a:lnTo>
                      <a:lnTo>
                        <a:pt x="1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7" name="Google Shape;787;p25"/>
              <p:cNvSpPr/>
              <p:nvPr/>
            </p:nvSpPr>
            <p:spPr>
              <a:xfrm>
                <a:off x="336260" y="3109317"/>
                <a:ext cx="130395" cy="111862"/>
              </a:xfrm>
              <a:custGeom>
                <a:avLst/>
                <a:gdLst/>
                <a:ahLst/>
                <a:cxnLst/>
                <a:rect l="l" t="t" r="r" b="b"/>
                <a:pathLst>
                  <a:path w="1372" h="1177" extrusionOk="0">
                    <a:moveTo>
                      <a:pt x="782" y="310"/>
                    </a:moveTo>
                    <a:cubicBezTo>
                      <a:pt x="924" y="310"/>
                      <a:pt x="1061" y="421"/>
                      <a:pt x="1061" y="588"/>
                    </a:cubicBezTo>
                    <a:cubicBezTo>
                      <a:pt x="1061" y="741"/>
                      <a:pt x="937" y="865"/>
                      <a:pt x="785" y="865"/>
                    </a:cubicBezTo>
                    <a:cubicBezTo>
                      <a:pt x="537" y="865"/>
                      <a:pt x="413" y="568"/>
                      <a:pt x="589" y="392"/>
                    </a:cubicBezTo>
                    <a:cubicBezTo>
                      <a:pt x="644" y="335"/>
                      <a:pt x="714" y="310"/>
                      <a:pt x="782" y="310"/>
                    </a:cubicBezTo>
                    <a:close/>
                    <a:moveTo>
                      <a:pt x="785" y="0"/>
                    </a:moveTo>
                    <a:cubicBezTo>
                      <a:pt x="260" y="0"/>
                      <a:pt x="0" y="632"/>
                      <a:pt x="369" y="1005"/>
                    </a:cubicBezTo>
                    <a:cubicBezTo>
                      <a:pt x="488" y="1123"/>
                      <a:pt x="635" y="1176"/>
                      <a:pt x="779" y="1176"/>
                    </a:cubicBezTo>
                    <a:cubicBezTo>
                      <a:pt x="1082" y="1176"/>
                      <a:pt x="1372" y="940"/>
                      <a:pt x="1369" y="584"/>
                    </a:cubicBezTo>
                    <a:cubicBezTo>
                      <a:pt x="1369" y="264"/>
                      <a:pt x="1105" y="4"/>
                      <a:pt x="7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88" name="Google Shape;788;p25"/>
          <p:cNvGrpSpPr/>
          <p:nvPr/>
        </p:nvGrpSpPr>
        <p:grpSpPr>
          <a:xfrm>
            <a:off x="5245253" y="-441860"/>
            <a:ext cx="6654696" cy="9380356"/>
            <a:chOff x="5245253" y="-441860"/>
            <a:chExt cx="6654696" cy="9380356"/>
          </a:xfrm>
        </p:grpSpPr>
        <p:sp>
          <p:nvSpPr>
            <p:cNvPr id="789" name="Google Shape;789;p25"/>
            <p:cNvSpPr/>
            <p:nvPr/>
          </p:nvSpPr>
          <p:spPr>
            <a:xfrm rot="10800000" flipH="1">
              <a:off x="5245253" y="1301790"/>
              <a:ext cx="6654696" cy="7636707"/>
            </a:xfrm>
            <a:custGeom>
              <a:avLst/>
              <a:gdLst/>
              <a:ahLst/>
              <a:cxnLst/>
              <a:rect l="l" t="t" r="r" b="b"/>
              <a:pathLst>
                <a:path w="71832" h="82432" extrusionOk="0">
                  <a:moveTo>
                    <a:pt x="205" y="1"/>
                  </a:moveTo>
                  <a:lnTo>
                    <a:pt x="1" y="205"/>
                  </a:lnTo>
                  <a:lnTo>
                    <a:pt x="27924" y="28129"/>
                  </a:lnTo>
                  <a:lnTo>
                    <a:pt x="27924" y="38728"/>
                  </a:lnTo>
                  <a:lnTo>
                    <a:pt x="36526" y="47330"/>
                  </a:lnTo>
                  <a:lnTo>
                    <a:pt x="45629" y="56433"/>
                  </a:lnTo>
                  <a:lnTo>
                    <a:pt x="71627" y="82431"/>
                  </a:lnTo>
                  <a:lnTo>
                    <a:pt x="71831" y="82227"/>
                  </a:lnTo>
                  <a:lnTo>
                    <a:pt x="46493" y="56889"/>
                  </a:lnTo>
                  <a:lnTo>
                    <a:pt x="46493" y="47935"/>
                  </a:lnTo>
                  <a:lnTo>
                    <a:pt x="53711" y="40954"/>
                  </a:lnTo>
                  <a:lnTo>
                    <a:pt x="51481" y="38724"/>
                  </a:lnTo>
                  <a:lnTo>
                    <a:pt x="37095" y="38724"/>
                  </a:lnTo>
                  <a:lnTo>
                    <a:pt x="32496" y="34125"/>
                  </a:lnTo>
                  <a:lnTo>
                    <a:pt x="32496" y="32288"/>
                  </a:lnTo>
                  <a:lnTo>
                    <a:pt x="27924" y="27712"/>
                  </a:lnTo>
                  <a:lnTo>
                    <a:pt x="27924" y="27720"/>
                  </a:lnTo>
                  <a:lnTo>
                    <a:pt x="20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0" name="Google Shape;790;p25"/>
            <p:cNvGrpSpPr/>
            <p:nvPr/>
          </p:nvGrpSpPr>
          <p:grpSpPr>
            <a:xfrm flipH="1">
              <a:off x="8418770" y="-441860"/>
              <a:ext cx="2708843" cy="3931638"/>
              <a:chOff x="6769513" y="299393"/>
              <a:chExt cx="1308620" cy="1899525"/>
            </a:xfrm>
          </p:grpSpPr>
          <p:sp>
            <p:nvSpPr>
              <p:cNvPr id="791" name="Google Shape;791;p25"/>
              <p:cNvSpPr/>
              <p:nvPr/>
            </p:nvSpPr>
            <p:spPr>
              <a:xfrm>
                <a:off x="7817889" y="1007055"/>
                <a:ext cx="252070" cy="252070"/>
              </a:xfrm>
              <a:custGeom>
                <a:avLst/>
                <a:gdLst/>
                <a:ahLst/>
                <a:cxnLst/>
                <a:rect l="l" t="t" r="r" b="b"/>
                <a:pathLst>
                  <a:path w="4564" h="4564" extrusionOk="0">
                    <a:moveTo>
                      <a:pt x="0" y="1"/>
                    </a:moveTo>
                    <a:lnTo>
                      <a:pt x="0" y="1302"/>
                    </a:lnTo>
                    <a:lnTo>
                      <a:pt x="1629" y="2931"/>
                    </a:lnTo>
                    <a:lnTo>
                      <a:pt x="3263" y="4564"/>
                    </a:lnTo>
                    <a:lnTo>
                      <a:pt x="4563" y="4564"/>
                    </a:lnTo>
                    <a:lnTo>
                      <a:pt x="2282" y="2282"/>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25"/>
              <p:cNvSpPr/>
              <p:nvPr/>
            </p:nvSpPr>
            <p:spPr>
              <a:xfrm>
                <a:off x="7983027" y="2137006"/>
                <a:ext cx="72351" cy="61913"/>
              </a:xfrm>
              <a:custGeom>
                <a:avLst/>
                <a:gdLst/>
                <a:ahLst/>
                <a:cxnLst/>
                <a:rect l="l" t="t" r="r" b="b"/>
                <a:pathLst>
                  <a:path w="1310" h="1121" extrusionOk="0">
                    <a:moveTo>
                      <a:pt x="563" y="294"/>
                    </a:moveTo>
                    <a:cubicBezTo>
                      <a:pt x="628" y="294"/>
                      <a:pt x="695" y="318"/>
                      <a:pt x="749" y="372"/>
                    </a:cubicBezTo>
                    <a:cubicBezTo>
                      <a:pt x="913" y="536"/>
                      <a:pt x="797" y="821"/>
                      <a:pt x="561" y="821"/>
                    </a:cubicBezTo>
                    <a:cubicBezTo>
                      <a:pt x="417" y="821"/>
                      <a:pt x="297" y="704"/>
                      <a:pt x="297" y="560"/>
                    </a:cubicBezTo>
                    <a:cubicBezTo>
                      <a:pt x="297" y="400"/>
                      <a:pt x="427" y="294"/>
                      <a:pt x="563" y="294"/>
                    </a:cubicBezTo>
                    <a:close/>
                    <a:moveTo>
                      <a:pt x="561" y="0"/>
                    </a:moveTo>
                    <a:cubicBezTo>
                      <a:pt x="252" y="0"/>
                      <a:pt x="0" y="248"/>
                      <a:pt x="0" y="560"/>
                    </a:cubicBezTo>
                    <a:cubicBezTo>
                      <a:pt x="0" y="897"/>
                      <a:pt x="278" y="1121"/>
                      <a:pt x="566" y="1121"/>
                    </a:cubicBezTo>
                    <a:cubicBezTo>
                      <a:pt x="704" y="1121"/>
                      <a:pt x="843" y="1070"/>
                      <a:pt x="957" y="957"/>
                    </a:cubicBezTo>
                    <a:cubicBezTo>
                      <a:pt x="1309" y="600"/>
                      <a:pt x="1061" y="0"/>
                      <a:pt x="5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25"/>
              <p:cNvSpPr/>
              <p:nvPr/>
            </p:nvSpPr>
            <p:spPr>
              <a:xfrm>
                <a:off x="6769513" y="299393"/>
                <a:ext cx="61968" cy="61747"/>
              </a:xfrm>
              <a:custGeom>
                <a:avLst/>
                <a:gdLst/>
                <a:ahLst/>
                <a:cxnLst/>
                <a:rect l="l" t="t" r="r" b="b"/>
                <a:pathLst>
                  <a:path w="1122" h="1118" extrusionOk="0">
                    <a:moveTo>
                      <a:pt x="561" y="293"/>
                    </a:moveTo>
                    <a:cubicBezTo>
                      <a:pt x="705" y="293"/>
                      <a:pt x="825" y="413"/>
                      <a:pt x="825" y="557"/>
                    </a:cubicBezTo>
                    <a:cubicBezTo>
                      <a:pt x="825" y="705"/>
                      <a:pt x="705" y="821"/>
                      <a:pt x="561" y="821"/>
                    </a:cubicBezTo>
                    <a:cubicBezTo>
                      <a:pt x="417" y="821"/>
                      <a:pt x="297" y="705"/>
                      <a:pt x="297" y="557"/>
                    </a:cubicBezTo>
                    <a:cubicBezTo>
                      <a:pt x="297" y="413"/>
                      <a:pt x="417" y="293"/>
                      <a:pt x="561" y="293"/>
                    </a:cubicBezTo>
                    <a:close/>
                    <a:moveTo>
                      <a:pt x="554" y="1"/>
                    </a:moveTo>
                    <a:cubicBezTo>
                      <a:pt x="249" y="1"/>
                      <a:pt x="1" y="251"/>
                      <a:pt x="1" y="557"/>
                    </a:cubicBezTo>
                    <a:cubicBezTo>
                      <a:pt x="1" y="865"/>
                      <a:pt x="253" y="1117"/>
                      <a:pt x="561" y="1117"/>
                    </a:cubicBezTo>
                    <a:cubicBezTo>
                      <a:pt x="869" y="1117"/>
                      <a:pt x="1122" y="865"/>
                      <a:pt x="1122" y="557"/>
                    </a:cubicBezTo>
                    <a:cubicBezTo>
                      <a:pt x="1122" y="249"/>
                      <a:pt x="869" y="1"/>
                      <a:pt x="561" y="1"/>
                    </a:cubicBezTo>
                    <a:cubicBezTo>
                      <a:pt x="559" y="1"/>
                      <a:pt x="556" y="1"/>
                      <a:pt x="5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25"/>
              <p:cNvSpPr/>
              <p:nvPr/>
            </p:nvSpPr>
            <p:spPr>
              <a:xfrm>
                <a:off x="6811985" y="339214"/>
                <a:ext cx="1266148" cy="1811765"/>
              </a:xfrm>
              <a:custGeom>
                <a:avLst/>
                <a:gdLst/>
                <a:ahLst/>
                <a:cxnLst/>
                <a:rect l="l" t="t" r="r" b="b"/>
                <a:pathLst>
                  <a:path w="22925" h="32804" extrusionOk="0">
                    <a:moveTo>
                      <a:pt x="208" y="0"/>
                    </a:moveTo>
                    <a:lnTo>
                      <a:pt x="0" y="208"/>
                    </a:lnTo>
                    <a:lnTo>
                      <a:pt x="7878" y="8090"/>
                    </a:lnTo>
                    <a:lnTo>
                      <a:pt x="7922" y="8134"/>
                    </a:lnTo>
                    <a:lnTo>
                      <a:pt x="14170" y="8134"/>
                    </a:lnTo>
                    <a:lnTo>
                      <a:pt x="22628" y="16592"/>
                    </a:lnTo>
                    <a:lnTo>
                      <a:pt x="22628" y="19058"/>
                    </a:lnTo>
                    <a:lnTo>
                      <a:pt x="17385" y="24301"/>
                    </a:lnTo>
                    <a:lnTo>
                      <a:pt x="17385" y="28860"/>
                    </a:lnTo>
                    <a:lnTo>
                      <a:pt x="21323" y="32803"/>
                    </a:lnTo>
                    <a:lnTo>
                      <a:pt x="21532" y="32595"/>
                    </a:lnTo>
                    <a:lnTo>
                      <a:pt x="17681" y="28740"/>
                    </a:lnTo>
                    <a:lnTo>
                      <a:pt x="17681" y="24425"/>
                    </a:lnTo>
                    <a:lnTo>
                      <a:pt x="22925" y="19182"/>
                    </a:lnTo>
                    <a:lnTo>
                      <a:pt x="22925" y="16468"/>
                    </a:lnTo>
                    <a:lnTo>
                      <a:pt x="14334" y="7878"/>
                    </a:lnTo>
                    <a:lnTo>
                      <a:pt x="14290" y="7838"/>
                    </a:lnTo>
                    <a:lnTo>
                      <a:pt x="8046" y="7838"/>
                    </a:lnTo>
                    <a:lnTo>
                      <a:pt x="20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25"/>
              <p:cNvSpPr/>
              <p:nvPr/>
            </p:nvSpPr>
            <p:spPr>
              <a:xfrm>
                <a:off x="7397589" y="777575"/>
                <a:ext cx="512976" cy="781781"/>
              </a:xfrm>
              <a:custGeom>
                <a:avLst/>
                <a:gdLst/>
                <a:ahLst/>
                <a:cxnLst/>
                <a:rect l="l" t="t" r="r" b="b"/>
                <a:pathLst>
                  <a:path w="9288" h="14155" extrusionOk="0">
                    <a:moveTo>
                      <a:pt x="81" y="1"/>
                    </a:moveTo>
                    <a:lnTo>
                      <a:pt x="1" y="85"/>
                    </a:lnTo>
                    <a:lnTo>
                      <a:pt x="5209" y="5292"/>
                    </a:lnTo>
                    <a:lnTo>
                      <a:pt x="5209" y="10160"/>
                    </a:lnTo>
                    <a:lnTo>
                      <a:pt x="9203" y="14155"/>
                    </a:lnTo>
                    <a:lnTo>
                      <a:pt x="9287" y="14071"/>
                    </a:lnTo>
                    <a:lnTo>
                      <a:pt x="5325" y="10108"/>
                    </a:lnTo>
                    <a:lnTo>
                      <a:pt x="5325" y="5244"/>
                    </a:lnTo>
                    <a:lnTo>
                      <a:pt x="8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25"/>
              <p:cNvSpPr/>
              <p:nvPr/>
            </p:nvSpPr>
            <p:spPr>
              <a:xfrm>
                <a:off x="7777847" y="1417359"/>
                <a:ext cx="273112" cy="431181"/>
              </a:xfrm>
              <a:custGeom>
                <a:avLst/>
                <a:gdLst/>
                <a:ahLst/>
                <a:cxnLst/>
                <a:rect l="l" t="t" r="r" b="b"/>
                <a:pathLst>
                  <a:path w="4945" h="7807" extrusionOk="0">
                    <a:moveTo>
                      <a:pt x="4824" y="1"/>
                    </a:moveTo>
                    <a:lnTo>
                      <a:pt x="4824" y="2899"/>
                    </a:lnTo>
                    <a:lnTo>
                      <a:pt x="1" y="7722"/>
                    </a:lnTo>
                    <a:lnTo>
                      <a:pt x="85" y="7806"/>
                    </a:lnTo>
                    <a:lnTo>
                      <a:pt x="4944" y="2951"/>
                    </a:lnTo>
                    <a:lnTo>
                      <a:pt x="494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7" name="Google Shape;797;p25"/>
            <p:cNvSpPr/>
            <p:nvPr/>
          </p:nvSpPr>
          <p:spPr>
            <a:xfrm rot="10800000" flipH="1">
              <a:off x="8322117" y="3604890"/>
              <a:ext cx="1464987" cy="2586938"/>
            </a:xfrm>
            <a:custGeom>
              <a:avLst/>
              <a:gdLst/>
              <a:ahLst/>
              <a:cxnLst/>
              <a:rect l="l" t="t" r="r" b="b"/>
              <a:pathLst>
                <a:path w="9972" h="17609" extrusionOk="0">
                  <a:moveTo>
                    <a:pt x="1" y="0"/>
                  </a:moveTo>
                  <a:lnTo>
                    <a:pt x="1" y="4948"/>
                  </a:lnTo>
                  <a:lnTo>
                    <a:pt x="9720" y="14670"/>
                  </a:lnTo>
                  <a:lnTo>
                    <a:pt x="9720" y="17608"/>
                  </a:lnTo>
                  <a:lnTo>
                    <a:pt x="9972" y="17608"/>
                  </a:lnTo>
                  <a:lnTo>
                    <a:pt x="9972" y="14566"/>
                  </a:lnTo>
                  <a:lnTo>
                    <a:pt x="249" y="4843"/>
                  </a:lnTo>
                  <a:lnTo>
                    <a:pt x="24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25"/>
            <p:cNvSpPr/>
            <p:nvPr/>
          </p:nvSpPr>
          <p:spPr>
            <a:xfrm rot="10800000" flipH="1">
              <a:off x="8796218" y="3575323"/>
              <a:ext cx="727762" cy="727762"/>
            </a:xfrm>
            <a:custGeom>
              <a:avLst/>
              <a:gdLst/>
              <a:ahLst/>
              <a:cxnLst/>
              <a:rect l="l" t="t" r="r" b="b"/>
              <a:pathLst>
                <a:path w="9936" h="9936" fill="none" extrusionOk="0">
                  <a:moveTo>
                    <a:pt x="8170" y="1770"/>
                  </a:moveTo>
                  <a:cubicBezTo>
                    <a:pt x="9936" y="3535"/>
                    <a:pt x="9936" y="6401"/>
                    <a:pt x="8170" y="8170"/>
                  </a:cubicBezTo>
                  <a:cubicBezTo>
                    <a:pt x="6401" y="9935"/>
                    <a:pt x="3535" y="9935"/>
                    <a:pt x="1770" y="8170"/>
                  </a:cubicBezTo>
                  <a:cubicBezTo>
                    <a:pt x="1" y="6401"/>
                    <a:pt x="1" y="3535"/>
                    <a:pt x="1770" y="1770"/>
                  </a:cubicBezTo>
                  <a:cubicBezTo>
                    <a:pt x="3535" y="0"/>
                    <a:pt x="6401" y="0"/>
                    <a:pt x="8170" y="1770"/>
                  </a:cubicBezTo>
                  <a:close/>
                </a:path>
              </a:pathLst>
            </a:custGeom>
            <a:noFill/>
            <a:ln w="19050" cap="flat" cmpd="sng">
              <a:solidFill>
                <a:schemeClr val="accent3"/>
              </a:solidFill>
              <a:prstDash val="solid"/>
              <a:miter lim="400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http://schemas.microsoft.com/office/powerpoint/2012/main">
    <mc:Choice Requires="p15">
      <p:transition spd="slow">
        <p15:prstTrans prst="pageCurlDouble"/>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ext 2">
  <p:cSld name="Title and text 2">
    <p:spTree>
      <p:nvGrpSpPr>
        <p:cNvPr id="1" name="Shape 648"/>
        <p:cNvGrpSpPr/>
        <p:nvPr/>
      </p:nvGrpSpPr>
      <p:grpSpPr>
        <a:xfrm>
          <a:off x="0" y="0"/>
          <a:ext cx="0" cy="0"/>
          <a:chOff x="0" y="0"/>
          <a:chExt cx="0" cy="0"/>
        </a:xfrm>
      </p:grpSpPr>
      <p:sp>
        <p:nvSpPr>
          <p:cNvPr id="649" name="Google Shape;649;p21"/>
          <p:cNvSpPr txBox="1">
            <a:spLocks noGrp="1"/>
          </p:cNvSpPr>
          <p:nvPr>
            <p:ph type="body" idx="1"/>
          </p:nvPr>
        </p:nvSpPr>
        <p:spPr>
          <a:xfrm>
            <a:off x="722375" y="1129950"/>
            <a:ext cx="7704000" cy="3478500"/>
          </a:xfrm>
          <a:prstGeom prst="rect">
            <a:avLst/>
          </a:prstGeom>
        </p:spPr>
        <p:txBody>
          <a:bodyPr spcFirstLastPara="1" wrap="square" lIns="91425" tIns="91425" rIns="91425" bIns="91425" anchor="t" anchorCtr="0">
            <a:noAutofit/>
          </a:bodyPr>
          <a:lstStyle>
            <a:lvl1pPr marL="457200" lvl="0" indent="-323850" rtl="0">
              <a:lnSpc>
                <a:spcPct val="100000"/>
              </a:lnSpc>
              <a:spcBef>
                <a:spcPts val="0"/>
              </a:spcBef>
              <a:spcAft>
                <a:spcPts val="0"/>
              </a:spcAft>
              <a:buSzPts val="1500"/>
              <a:buChar char="●"/>
              <a:defRPr/>
            </a:lvl1pPr>
            <a:lvl2pPr marL="914400" lvl="1" indent="-323850" rtl="0">
              <a:lnSpc>
                <a:spcPct val="100000"/>
              </a:lnSpc>
              <a:spcBef>
                <a:spcPts val="1000"/>
              </a:spcBef>
              <a:spcAft>
                <a:spcPts val="0"/>
              </a:spcAft>
              <a:buSzPts val="1500"/>
              <a:buChar char="○"/>
              <a:defRPr/>
            </a:lvl2pPr>
            <a:lvl3pPr marL="1371600" lvl="2" indent="-323850" rtl="0">
              <a:lnSpc>
                <a:spcPct val="100000"/>
              </a:lnSpc>
              <a:spcBef>
                <a:spcPts val="0"/>
              </a:spcBef>
              <a:spcAft>
                <a:spcPts val="0"/>
              </a:spcAft>
              <a:buSzPts val="1500"/>
              <a:buChar char="■"/>
              <a:defRPr/>
            </a:lvl3pPr>
            <a:lvl4pPr marL="1828800" lvl="3" indent="-323850" rtl="0">
              <a:lnSpc>
                <a:spcPct val="100000"/>
              </a:lnSpc>
              <a:spcBef>
                <a:spcPts val="0"/>
              </a:spcBef>
              <a:spcAft>
                <a:spcPts val="0"/>
              </a:spcAft>
              <a:buSzPts val="1500"/>
              <a:buChar char="●"/>
              <a:defRPr/>
            </a:lvl4pPr>
            <a:lvl5pPr marL="2286000" lvl="4" indent="-323850" rtl="0">
              <a:lnSpc>
                <a:spcPct val="100000"/>
              </a:lnSpc>
              <a:spcBef>
                <a:spcPts val="0"/>
              </a:spcBef>
              <a:spcAft>
                <a:spcPts val="0"/>
              </a:spcAft>
              <a:buSzPts val="1500"/>
              <a:buChar char="○"/>
              <a:defRPr/>
            </a:lvl5pPr>
            <a:lvl6pPr marL="2743200" lvl="5" indent="-323850" rtl="0">
              <a:lnSpc>
                <a:spcPct val="100000"/>
              </a:lnSpc>
              <a:spcBef>
                <a:spcPts val="0"/>
              </a:spcBef>
              <a:spcAft>
                <a:spcPts val="0"/>
              </a:spcAft>
              <a:buSzPts val="1500"/>
              <a:buChar char="■"/>
              <a:defRPr/>
            </a:lvl6pPr>
            <a:lvl7pPr marL="3200400" lvl="6" indent="-323850" rtl="0">
              <a:lnSpc>
                <a:spcPct val="100000"/>
              </a:lnSpc>
              <a:spcBef>
                <a:spcPts val="0"/>
              </a:spcBef>
              <a:spcAft>
                <a:spcPts val="0"/>
              </a:spcAft>
              <a:buSzPts val="1500"/>
              <a:buChar char="●"/>
              <a:defRPr/>
            </a:lvl7pPr>
            <a:lvl8pPr marL="3657600" lvl="7" indent="-323850" rtl="0">
              <a:lnSpc>
                <a:spcPct val="100000"/>
              </a:lnSpc>
              <a:spcBef>
                <a:spcPts val="0"/>
              </a:spcBef>
              <a:spcAft>
                <a:spcPts val="0"/>
              </a:spcAft>
              <a:buSzPts val="1500"/>
              <a:buChar char="○"/>
              <a:defRPr/>
            </a:lvl8pPr>
            <a:lvl9pPr marL="4114800" lvl="8" indent="-323850" rtl="0">
              <a:lnSpc>
                <a:spcPct val="100000"/>
              </a:lnSpc>
              <a:spcBef>
                <a:spcPts val="0"/>
              </a:spcBef>
              <a:spcAft>
                <a:spcPts val="0"/>
              </a:spcAft>
              <a:buSzPts val="1500"/>
              <a:buChar char="■"/>
              <a:defRPr/>
            </a:lvl9pPr>
          </a:lstStyle>
          <a:p>
            <a:endParaRPr/>
          </a:p>
        </p:txBody>
      </p:sp>
      <p:sp>
        <p:nvSpPr>
          <p:cNvPr id="650" name="Google Shape;650;p21"/>
          <p:cNvSpPr txBox="1">
            <a:spLocks noGrp="1"/>
          </p:cNvSpPr>
          <p:nvPr>
            <p:ph type="title"/>
          </p:nvPr>
        </p:nvSpPr>
        <p:spPr>
          <a:xfrm>
            <a:off x="720000" y="387600"/>
            <a:ext cx="7704000" cy="592200"/>
          </a:xfrm>
          <a:prstGeom prst="rect">
            <a:avLst/>
          </a:prstGeom>
          <a:noFill/>
        </p:spPr>
        <p:txBody>
          <a:bodyPr spcFirstLastPara="1" wrap="square" lIns="91425" tIns="91425" rIns="91425" bIns="91425" anchor="t" anchorCtr="0">
            <a:noAutofit/>
          </a:bodyPr>
          <a:lstStyle>
            <a:lvl1pPr lvl="0" rtl="0">
              <a:spcBef>
                <a:spcPts val="0"/>
              </a:spcBef>
              <a:spcAft>
                <a:spcPts val="0"/>
              </a:spcAft>
              <a:buSzPts val="3000"/>
              <a:buNone/>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grpSp>
        <p:nvGrpSpPr>
          <p:cNvPr id="651" name="Google Shape;651;p21"/>
          <p:cNvGrpSpPr/>
          <p:nvPr/>
        </p:nvGrpSpPr>
        <p:grpSpPr>
          <a:xfrm flipH="1">
            <a:off x="4940054" y="3761619"/>
            <a:ext cx="4859943" cy="2698431"/>
            <a:chOff x="-788304" y="3837819"/>
            <a:chExt cx="4859943" cy="2698431"/>
          </a:xfrm>
        </p:grpSpPr>
        <p:sp>
          <p:nvSpPr>
            <p:cNvPr id="652" name="Google Shape;652;p21"/>
            <p:cNvSpPr/>
            <p:nvPr/>
          </p:nvSpPr>
          <p:spPr>
            <a:xfrm flipH="1">
              <a:off x="-788304" y="4174967"/>
              <a:ext cx="2494083" cy="1471900"/>
            </a:xfrm>
            <a:custGeom>
              <a:avLst/>
              <a:gdLst/>
              <a:ahLst/>
              <a:cxnLst/>
              <a:rect l="l" t="t" r="r" b="b"/>
              <a:pathLst>
                <a:path w="22289" h="13154" extrusionOk="0">
                  <a:moveTo>
                    <a:pt x="14063" y="0"/>
                  </a:moveTo>
                  <a:lnTo>
                    <a:pt x="11521" y="2542"/>
                  </a:lnTo>
                  <a:lnTo>
                    <a:pt x="10616" y="2542"/>
                  </a:lnTo>
                  <a:lnTo>
                    <a:pt x="1" y="13154"/>
                  </a:lnTo>
                  <a:lnTo>
                    <a:pt x="5249" y="13154"/>
                  </a:lnTo>
                  <a:lnTo>
                    <a:pt x="9572" y="8831"/>
                  </a:lnTo>
                  <a:lnTo>
                    <a:pt x="13515" y="8831"/>
                  </a:lnTo>
                  <a:lnTo>
                    <a:pt x="22289" y="52"/>
                  </a:lnTo>
                  <a:lnTo>
                    <a:pt x="1406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3" name="Google Shape;653;p21"/>
            <p:cNvGrpSpPr/>
            <p:nvPr/>
          </p:nvGrpSpPr>
          <p:grpSpPr>
            <a:xfrm flipH="1">
              <a:off x="1320304" y="4461358"/>
              <a:ext cx="647437" cy="321825"/>
              <a:chOff x="7990044" y="3252744"/>
              <a:chExt cx="516874" cy="256925"/>
            </a:xfrm>
          </p:grpSpPr>
          <p:sp>
            <p:nvSpPr>
              <p:cNvPr id="654" name="Google Shape;654;p21"/>
              <p:cNvSpPr/>
              <p:nvPr/>
            </p:nvSpPr>
            <p:spPr>
              <a:xfrm>
                <a:off x="8208922" y="3431894"/>
                <a:ext cx="78111" cy="77775"/>
              </a:xfrm>
              <a:custGeom>
                <a:avLst/>
                <a:gdLst/>
                <a:ahLst/>
                <a:cxnLst/>
                <a:rect l="l" t="t" r="r" b="b"/>
                <a:pathLst>
                  <a:path w="930" h="926" extrusionOk="0">
                    <a:moveTo>
                      <a:pt x="129" y="1"/>
                    </a:moveTo>
                    <a:lnTo>
                      <a:pt x="1" y="125"/>
                    </a:lnTo>
                    <a:lnTo>
                      <a:pt x="801" y="926"/>
                    </a:lnTo>
                    <a:lnTo>
                      <a:pt x="929" y="798"/>
                    </a:lnTo>
                    <a:lnTo>
                      <a:pt x="12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21"/>
              <p:cNvSpPr/>
              <p:nvPr/>
            </p:nvSpPr>
            <p:spPr>
              <a:xfrm>
                <a:off x="8208922" y="3431558"/>
                <a:ext cx="77775" cy="77775"/>
              </a:xfrm>
              <a:custGeom>
                <a:avLst/>
                <a:gdLst/>
                <a:ahLst/>
                <a:cxnLst/>
                <a:rect l="l" t="t" r="r" b="b"/>
                <a:pathLst>
                  <a:path w="926" h="926" extrusionOk="0">
                    <a:moveTo>
                      <a:pt x="801" y="1"/>
                    </a:moveTo>
                    <a:lnTo>
                      <a:pt x="1" y="798"/>
                    </a:lnTo>
                    <a:lnTo>
                      <a:pt x="125" y="926"/>
                    </a:lnTo>
                    <a:lnTo>
                      <a:pt x="925" y="125"/>
                    </a:lnTo>
                    <a:lnTo>
                      <a:pt x="80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21"/>
              <p:cNvSpPr/>
              <p:nvPr/>
            </p:nvSpPr>
            <p:spPr>
              <a:xfrm>
                <a:off x="7990044" y="3431894"/>
                <a:ext cx="78111" cy="77775"/>
              </a:xfrm>
              <a:custGeom>
                <a:avLst/>
                <a:gdLst/>
                <a:ahLst/>
                <a:cxnLst/>
                <a:rect l="l" t="t" r="r" b="b"/>
                <a:pathLst>
                  <a:path w="930" h="926" extrusionOk="0">
                    <a:moveTo>
                      <a:pt x="129" y="1"/>
                    </a:moveTo>
                    <a:lnTo>
                      <a:pt x="1" y="125"/>
                    </a:lnTo>
                    <a:lnTo>
                      <a:pt x="801" y="926"/>
                    </a:lnTo>
                    <a:lnTo>
                      <a:pt x="930" y="798"/>
                    </a:lnTo>
                    <a:lnTo>
                      <a:pt x="12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21"/>
              <p:cNvSpPr/>
              <p:nvPr/>
            </p:nvSpPr>
            <p:spPr>
              <a:xfrm>
                <a:off x="7990044" y="3431558"/>
                <a:ext cx="77775" cy="77775"/>
              </a:xfrm>
              <a:custGeom>
                <a:avLst/>
                <a:gdLst/>
                <a:ahLst/>
                <a:cxnLst/>
                <a:rect l="l" t="t" r="r" b="b"/>
                <a:pathLst>
                  <a:path w="926" h="926" extrusionOk="0">
                    <a:moveTo>
                      <a:pt x="801" y="1"/>
                    </a:moveTo>
                    <a:lnTo>
                      <a:pt x="1" y="798"/>
                    </a:lnTo>
                    <a:lnTo>
                      <a:pt x="129" y="926"/>
                    </a:lnTo>
                    <a:lnTo>
                      <a:pt x="926" y="125"/>
                    </a:lnTo>
                    <a:lnTo>
                      <a:pt x="80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21"/>
              <p:cNvSpPr/>
              <p:nvPr/>
            </p:nvSpPr>
            <p:spPr>
              <a:xfrm>
                <a:off x="8428808" y="3252744"/>
                <a:ext cx="78111" cy="78111"/>
              </a:xfrm>
              <a:custGeom>
                <a:avLst/>
                <a:gdLst/>
                <a:ahLst/>
                <a:cxnLst/>
                <a:rect l="l" t="t" r="r" b="b"/>
                <a:pathLst>
                  <a:path w="930" h="930" extrusionOk="0">
                    <a:moveTo>
                      <a:pt x="129" y="0"/>
                    </a:moveTo>
                    <a:lnTo>
                      <a:pt x="1" y="129"/>
                    </a:lnTo>
                    <a:lnTo>
                      <a:pt x="801" y="929"/>
                    </a:lnTo>
                    <a:lnTo>
                      <a:pt x="929" y="801"/>
                    </a:lnTo>
                    <a:lnTo>
                      <a:pt x="12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21"/>
              <p:cNvSpPr/>
              <p:nvPr/>
            </p:nvSpPr>
            <p:spPr>
              <a:xfrm>
                <a:off x="8429144" y="3253080"/>
                <a:ext cx="77775" cy="78111"/>
              </a:xfrm>
              <a:custGeom>
                <a:avLst/>
                <a:gdLst/>
                <a:ahLst/>
                <a:cxnLst/>
                <a:rect l="l" t="t" r="r" b="b"/>
                <a:pathLst>
                  <a:path w="926" h="930" extrusionOk="0">
                    <a:moveTo>
                      <a:pt x="797" y="0"/>
                    </a:moveTo>
                    <a:lnTo>
                      <a:pt x="1" y="801"/>
                    </a:lnTo>
                    <a:lnTo>
                      <a:pt x="125" y="929"/>
                    </a:lnTo>
                    <a:lnTo>
                      <a:pt x="925" y="129"/>
                    </a:lnTo>
                    <a:lnTo>
                      <a:pt x="79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21"/>
              <p:cNvSpPr/>
              <p:nvPr/>
            </p:nvSpPr>
            <p:spPr>
              <a:xfrm>
                <a:off x="8209930" y="3252744"/>
                <a:ext cx="78111" cy="78111"/>
              </a:xfrm>
              <a:custGeom>
                <a:avLst/>
                <a:gdLst/>
                <a:ahLst/>
                <a:cxnLst/>
                <a:rect l="l" t="t" r="r" b="b"/>
                <a:pathLst>
                  <a:path w="930" h="930" extrusionOk="0">
                    <a:moveTo>
                      <a:pt x="129" y="0"/>
                    </a:moveTo>
                    <a:lnTo>
                      <a:pt x="1" y="129"/>
                    </a:lnTo>
                    <a:lnTo>
                      <a:pt x="801" y="929"/>
                    </a:lnTo>
                    <a:lnTo>
                      <a:pt x="929" y="801"/>
                    </a:lnTo>
                    <a:lnTo>
                      <a:pt x="12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21"/>
              <p:cNvSpPr/>
              <p:nvPr/>
            </p:nvSpPr>
            <p:spPr>
              <a:xfrm>
                <a:off x="8210266" y="3253080"/>
                <a:ext cx="77775" cy="78111"/>
              </a:xfrm>
              <a:custGeom>
                <a:avLst/>
                <a:gdLst/>
                <a:ahLst/>
                <a:cxnLst/>
                <a:rect l="l" t="t" r="r" b="b"/>
                <a:pathLst>
                  <a:path w="926" h="930" extrusionOk="0">
                    <a:moveTo>
                      <a:pt x="801" y="0"/>
                    </a:moveTo>
                    <a:lnTo>
                      <a:pt x="1" y="801"/>
                    </a:lnTo>
                    <a:lnTo>
                      <a:pt x="125" y="929"/>
                    </a:lnTo>
                    <a:lnTo>
                      <a:pt x="925" y="129"/>
                    </a:lnTo>
                    <a:lnTo>
                      <a:pt x="80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 name="Google Shape;662;p21"/>
            <p:cNvGrpSpPr/>
            <p:nvPr/>
          </p:nvGrpSpPr>
          <p:grpSpPr>
            <a:xfrm rot="5400000">
              <a:off x="813121" y="3277732"/>
              <a:ext cx="2698431" cy="3818605"/>
              <a:chOff x="7726148" y="777978"/>
              <a:chExt cx="2698431" cy="3818605"/>
            </a:xfrm>
          </p:grpSpPr>
          <p:sp>
            <p:nvSpPr>
              <p:cNvPr id="663" name="Google Shape;663;p21"/>
              <p:cNvSpPr/>
              <p:nvPr/>
            </p:nvSpPr>
            <p:spPr>
              <a:xfrm>
                <a:off x="7726148" y="4468667"/>
                <a:ext cx="148998" cy="127917"/>
              </a:xfrm>
              <a:custGeom>
                <a:avLst/>
                <a:gdLst/>
                <a:ahLst/>
                <a:cxnLst/>
                <a:rect l="l" t="t" r="r" b="b"/>
                <a:pathLst>
                  <a:path w="1774" h="1523" extrusionOk="0">
                    <a:moveTo>
                      <a:pt x="757" y="406"/>
                    </a:moveTo>
                    <a:cubicBezTo>
                      <a:pt x="1077" y="406"/>
                      <a:pt x="1238" y="790"/>
                      <a:pt x="1009" y="1014"/>
                    </a:cubicBezTo>
                    <a:cubicBezTo>
                      <a:pt x="937" y="1087"/>
                      <a:pt x="847" y="1120"/>
                      <a:pt x="759" y="1120"/>
                    </a:cubicBezTo>
                    <a:cubicBezTo>
                      <a:pt x="576" y="1120"/>
                      <a:pt x="401" y="978"/>
                      <a:pt x="401" y="762"/>
                    </a:cubicBezTo>
                    <a:cubicBezTo>
                      <a:pt x="401" y="566"/>
                      <a:pt x="561" y="406"/>
                      <a:pt x="757" y="406"/>
                    </a:cubicBezTo>
                    <a:close/>
                    <a:moveTo>
                      <a:pt x="764" y="1"/>
                    </a:moveTo>
                    <a:cubicBezTo>
                      <a:pt x="374" y="1"/>
                      <a:pt x="1" y="305"/>
                      <a:pt x="1" y="762"/>
                    </a:cubicBezTo>
                    <a:cubicBezTo>
                      <a:pt x="1" y="1182"/>
                      <a:pt x="337" y="1519"/>
                      <a:pt x="757" y="1523"/>
                    </a:cubicBezTo>
                    <a:cubicBezTo>
                      <a:pt x="1434" y="1523"/>
                      <a:pt x="1774" y="702"/>
                      <a:pt x="1294" y="226"/>
                    </a:cubicBezTo>
                    <a:cubicBezTo>
                      <a:pt x="1139" y="70"/>
                      <a:pt x="950" y="1"/>
                      <a:pt x="7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21"/>
              <p:cNvSpPr/>
              <p:nvPr/>
            </p:nvSpPr>
            <p:spPr>
              <a:xfrm>
                <a:off x="9887546" y="2617023"/>
                <a:ext cx="520234" cy="519814"/>
              </a:xfrm>
              <a:custGeom>
                <a:avLst/>
                <a:gdLst/>
                <a:ahLst/>
                <a:cxnLst/>
                <a:rect l="l" t="t" r="r" b="b"/>
                <a:pathLst>
                  <a:path w="6194" h="6189" extrusionOk="0">
                    <a:moveTo>
                      <a:pt x="4428" y="0"/>
                    </a:moveTo>
                    <a:lnTo>
                      <a:pt x="2214" y="2214"/>
                    </a:lnTo>
                    <a:lnTo>
                      <a:pt x="1" y="4427"/>
                    </a:lnTo>
                    <a:lnTo>
                      <a:pt x="1" y="6188"/>
                    </a:lnTo>
                    <a:lnTo>
                      <a:pt x="3095" y="3094"/>
                    </a:lnTo>
                    <a:lnTo>
                      <a:pt x="61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21"/>
              <p:cNvSpPr/>
              <p:nvPr/>
            </p:nvSpPr>
            <p:spPr>
              <a:xfrm>
                <a:off x="7813245" y="777978"/>
                <a:ext cx="2611333" cy="3736295"/>
              </a:xfrm>
              <a:custGeom>
                <a:avLst/>
                <a:gdLst/>
                <a:ahLst/>
                <a:cxnLst/>
                <a:rect l="l" t="t" r="r" b="b"/>
                <a:pathLst>
                  <a:path w="31091" h="44485" extrusionOk="0">
                    <a:moveTo>
                      <a:pt x="28921" y="1"/>
                    </a:moveTo>
                    <a:lnTo>
                      <a:pt x="23577" y="5344"/>
                    </a:lnTo>
                    <a:lnTo>
                      <a:pt x="23577" y="11525"/>
                    </a:lnTo>
                    <a:lnTo>
                      <a:pt x="30686" y="18638"/>
                    </a:lnTo>
                    <a:lnTo>
                      <a:pt x="30686" y="21984"/>
                    </a:lnTo>
                    <a:lnTo>
                      <a:pt x="19218" y="33456"/>
                    </a:lnTo>
                    <a:lnTo>
                      <a:pt x="10744" y="33456"/>
                    </a:lnTo>
                    <a:lnTo>
                      <a:pt x="10688" y="33512"/>
                    </a:lnTo>
                    <a:lnTo>
                      <a:pt x="0" y="44200"/>
                    </a:lnTo>
                    <a:lnTo>
                      <a:pt x="285" y="44484"/>
                    </a:lnTo>
                    <a:lnTo>
                      <a:pt x="10912" y="33857"/>
                    </a:lnTo>
                    <a:lnTo>
                      <a:pt x="19382" y="33857"/>
                    </a:lnTo>
                    <a:lnTo>
                      <a:pt x="19442" y="33797"/>
                    </a:lnTo>
                    <a:lnTo>
                      <a:pt x="31090" y="22148"/>
                    </a:lnTo>
                    <a:lnTo>
                      <a:pt x="31090" y="18474"/>
                    </a:lnTo>
                    <a:lnTo>
                      <a:pt x="23977" y="11361"/>
                    </a:lnTo>
                    <a:lnTo>
                      <a:pt x="23977" y="5509"/>
                    </a:lnTo>
                    <a:lnTo>
                      <a:pt x="29205" y="285"/>
                    </a:lnTo>
                    <a:lnTo>
                      <a:pt x="2892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66" name="Google Shape;666;p21"/>
          <p:cNvGrpSpPr/>
          <p:nvPr/>
        </p:nvGrpSpPr>
        <p:grpSpPr>
          <a:xfrm flipH="1">
            <a:off x="5745066" y="-1877775"/>
            <a:ext cx="4054931" cy="3690696"/>
            <a:chOff x="-626842" y="-1801575"/>
            <a:chExt cx="4054931" cy="3690696"/>
          </a:xfrm>
        </p:grpSpPr>
        <p:sp>
          <p:nvSpPr>
            <p:cNvPr id="667" name="Google Shape;667;p21"/>
            <p:cNvSpPr/>
            <p:nvPr/>
          </p:nvSpPr>
          <p:spPr>
            <a:xfrm>
              <a:off x="-626842" y="-190870"/>
              <a:ext cx="2698418" cy="1592456"/>
            </a:xfrm>
            <a:custGeom>
              <a:avLst/>
              <a:gdLst/>
              <a:ahLst/>
              <a:cxnLst/>
              <a:rect l="l" t="t" r="r" b="b"/>
              <a:pathLst>
                <a:path w="22289" h="13154" extrusionOk="0">
                  <a:moveTo>
                    <a:pt x="14063" y="0"/>
                  </a:moveTo>
                  <a:lnTo>
                    <a:pt x="11521" y="2542"/>
                  </a:lnTo>
                  <a:lnTo>
                    <a:pt x="10616" y="2542"/>
                  </a:lnTo>
                  <a:lnTo>
                    <a:pt x="1" y="13154"/>
                  </a:lnTo>
                  <a:lnTo>
                    <a:pt x="5249" y="13154"/>
                  </a:lnTo>
                  <a:lnTo>
                    <a:pt x="9572" y="8831"/>
                  </a:lnTo>
                  <a:lnTo>
                    <a:pt x="13515" y="8831"/>
                  </a:lnTo>
                  <a:lnTo>
                    <a:pt x="22289" y="52"/>
                  </a:lnTo>
                  <a:lnTo>
                    <a:pt x="1406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8" name="Google Shape;668;p21"/>
            <p:cNvGrpSpPr/>
            <p:nvPr/>
          </p:nvGrpSpPr>
          <p:grpSpPr>
            <a:xfrm rot="10800000">
              <a:off x="388735" y="-1801575"/>
              <a:ext cx="3039353" cy="3203144"/>
              <a:chOff x="7797455" y="1505164"/>
              <a:chExt cx="3773251" cy="3976591"/>
            </a:xfrm>
          </p:grpSpPr>
          <p:sp>
            <p:nvSpPr>
              <p:cNvPr id="669" name="Google Shape;669;p21"/>
              <p:cNvSpPr/>
              <p:nvPr/>
            </p:nvSpPr>
            <p:spPr>
              <a:xfrm>
                <a:off x="8507171" y="4423732"/>
                <a:ext cx="375603" cy="375939"/>
              </a:xfrm>
              <a:custGeom>
                <a:avLst/>
                <a:gdLst/>
                <a:ahLst/>
                <a:cxnLst/>
                <a:rect l="l" t="t" r="r" b="b"/>
                <a:pathLst>
                  <a:path w="4472" h="4476" extrusionOk="0">
                    <a:moveTo>
                      <a:pt x="4471" y="0"/>
                    </a:moveTo>
                    <a:lnTo>
                      <a:pt x="2234" y="2238"/>
                    </a:lnTo>
                    <a:lnTo>
                      <a:pt x="0" y="4475"/>
                    </a:lnTo>
                    <a:lnTo>
                      <a:pt x="1273" y="4475"/>
                    </a:lnTo>
                    <a:lnTo>
                      <a:pt x="2870" y="2874"/>
                    </a:lnTo>
                    <a:lnTo>
                      <a:pt x="4471" y="1273"/>
                    </a:lnTo>
                    <a:lnTo>
                      <a:pt x="44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21"/>
              <p:cNvSpPr/>
              <p:nvPr/>
            </p:nvSpPr>
            <p:spPr>
              <a:xfrm>
                <a:off x="7797455" y="5326373"/>
                <a:ext cx="181250" cy="155382"/>
              </a:xfrm>
              <a:custGeom>
                <a:avLst/>
                <a:gdLst/>
                <a:ahLst/>
                <a:cxnLst/>
                <a:rect l="l" t="t" r="r" b="b"/>
                <a:pathLst>
                  <a:path w="2158" h="1850" extrusionOk="0">
                    <a:moveTo>
                      <a:pt x="1231" y="488"/>
                    </a:moveTo>
                    <a:cubicBezTo>
                      <a:pt x="1455" y="488"/>
                      <a:pt x="1669" y="663"/>
                      <a:pt x="1669" y="925"/>
                    </a:cubicBezTo>
                    <a:cubicBezTo>
                      <a:pt x="1669" y="1166"/>
                      <a:pt x="1473" y="1362"/>
                      <a:pt x="1233" y="1362"/>
                    </a:cubicBezTo>
                    <a:cubicBezTo>
                      <a:pt x="845" y="1358"/>
                      <a:pt x="653" y="889"/>
                      <a:pt x="925" y="617"/>
                    </a:cubicBezTo>
                    <a:cubicBezTo>
                      <a:pt x="1014" y="528"/>
                      <a:pt x="1124" y="488"/>
                      <a:pt x="1231" y="488"/>
                    </a:cubicBezTo>
                    <a:close/>
                    <a:moveTo>
                      <a:pt x="1233" y="1"/>
                    </a:moveTo>
                    <a:cubicBezTo>
                      <a:pt x="413" y="1"/>
                      <a:pt x="0" y="998"/>
                      <a:pt x="581" y="1578"/>
                    </a:cubicBezTo>
                    <a:cubicBezTo>
                      <a:pt x="768" y="1765"/>
                      <a:pt x="999" y="1849"/>
                      <a:pt x="1226" y="1849"/>
                    </a:cubicBezTo>
                    <a:cubicBezTo>
                      <a:pt x="1701" y="1849"/>
                      <a:pt x="2158" y="1481"/>
                      <a:pt x="2158" y="925"/>
                    </a:cubicBezTo>
                    <a:cubicBezTo>
                      <a:pt x="2158" y="413"/>
                      <a:pt x="1746" y="1"/>
                      <a:pt x="12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21"/>
              <p:cNvSpPr/>
              <p:nvPr/>
            </p:nvSpPr>
            <p:spPr>
              <a:xfrm>
                <a:off x="11389036" y="1505164"/>
                <a:ext cx="181670" cy="155382"/>
              </a:xfrm>
              <a:custGeom>
                <a:avLst/>
                <a:gdLst/>
                <a:ahLst/>
                <a:cxnLst/>
                <a:rect l="l" t="t" r="r" b="b"/>
                <a:pathLst>
                  <a:path w="2163" h="1850" extrusionOk="0">
                    <a:moveTo>
                      <a:pt x="1233" y="488"/>
                    </a:moveTo>
                    <a:cubicBezTo>
                      <a:pt x="1457" y="488"/>
                      <a:pt x="1674" y="663"/>
                      <a:pt x="1674" y="925"/>
                    </a:cubicBezTo>
                    <a:cubicBezTo>
                      <a:pt x="1674" y="1166"/>
                      <a:pt x="1478" y="1358"/>
                      <a:pt x="1237" y="1362"/>
                    </a:cubicBezTo>
                    <a:cubicBezTo>
                      <a:pt x="849" y="1362"/>
                      <a:pt x="653" y="889"/>
                      <a:pt x="929" y="617"/>
                    </a:cubicBezTo>
                    <a:cubicBezTo>
                      <a:pt x="1017" y="528"/>
                      <a:pt x="1126" y="488"/>
                      <a:pt x="1233" y="488"/>
                    </a:cubicBezTo>
                    <a:close/>
                    <a:moveTo>
                      <a:pt x="1237" y="1"/>
                    </a:moveTo>
                    <a:cubicBezTo>
                      <a:pt x="413" y="1"/>
                      <a:pt x="1" y="998"/>
                      <a:pt x="585" y="1578"/>
                    </a:cubicBezTo>
                    <a:cubicBezTo>
                      <a:pt x="772" y="1765"/>
                      <a:pt x="1003" y="1849"/>
                      <a:pt x="1230" y="1849"/>
                    </a:cubicBezTo>
                    <a:cubicBezTo>
                      <a:pt x="1705" y="1849"/>
                      <a:pt x="2162" y="1481"/>
                      <a:pt x="2162" y="925"/>
                    </a:cubicBezTo>
                    <a:cubicBezTo>
                      <a:pt x="2162" y="413"/>
                      <a:pt x="1746" y="1"/>
                      <a:pt x="12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21"/>
              <p:cNvSpPr/>
              <p:nvPr/>
            </p:nvSpPr>
            <p:spPr>
              <a:xfrm>
                <a:off x="7919157" y="1639968"/>
                <a:ext cx="3594352" cy="3738983"/>
              </a:xfrm>
              <a:custGeom>
                <a:avLst/>
                <a:gdLst/>
                <a:ahLst/>
                <a:cxnLst/>
                <a:rect l="l" t="t" r="r" b="b"/>
                <a:pathLst>
                  <a:path w="42795" h="44517" extrusionOk="0">
                    <a:moveTo>
                      <a:pt x="42306" y="1"/>
                    </a:moveTo>
                    <a:lnTo>
                      <a:pt x="42306" y="12025"/>
                    </a:lnTo>
                    <a:lnTo>
                      <a:pt x="23925" y="30406"/>
                    </a:lnTo>
                    <a:lnTo>
                      <a:pt x="13762" y="30406"/>
                    </a:lnTo>
                    <a:lnTo>
                      <a:pt x="13690" y="30478"/>
                    </a:lnTo>
                    <a:lnTo>
                      <a:pt x="0" y="44172"/>
                    </a:lnTo>
                    <a:lnTo>
                      <a:pt x="345" y="44516"/>
                    </a:lnTo>
                    <a:lnTo>
                      <a:pt x="13966" y="30895"/>
                    </a:lnTo>
                    <a:lnTo>
                      <a:pt x="24125" y="30895"/>
                    </a:lnTo>
                    <a:lnTo>
                      <a:pt x="24197" y="30823"/>
                    </a:lnTo>
                    <a:lnTo>
                      <a:pt x="42795" y="12230"/>
                    </a:lnTo>
                    <a:lnTo>
                      <a:pt x="4279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 name="Google Shape;673;p21"/>
            <p:cNvGrpSpPr/>
            <p:nvPr/>
          </p:nvGrpSpPr>
          <p:grpSpPr>
            <a:xfrm>
              <a:off x="331330" y="1630180"/>
              <a:ext cx="258605" cy="258941"/>
              <a:chOff x="8925357" y="2817675"/>
              <a:chExt cx="258605" cy="258941"/>
            </a:xfrm>
          </p:grpSpPr>
          <p:sp>
            <p:nvSpPr>
              <p:cNvPr id="674" name="Google Shape;674;p21"/>
              <p:cNvSpPr/>
              <p:nvPr/>
            </p:nvSpPr>
            <p:spPr>
              <a:xfrm>
                <a:off x="9033956" y="2817675"/>
                <a:ext cx="41155" cy="258941"/>
              </a:xfrm>
              <a:custGeom>
                <a:avLst/>
                <a:gdLst/>
                <a:ahLst/>
                <a:cxnLst/>
                <a:rect l="l" t="t" r="r" b="b"/>
                <a:pathLst>
                  <a:path w="490" h="3083" extrusionOk="0">
                    <a:moveTo>
                      <a:pt x="1" y="1"/>
                    </a:moveTo>
                    <a:lnTo>
                      <a:pt x="1" y="3083"/>
                    </a:lnTo>
                    <a:lnTo>
                      <a:pt x="489" y="3083"/>
                    </a:lnTo>
                    <a:lnTo>
                      <a:pt x="4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21"/>
              <p:cNvSpPr/>
              <p:nvPr/>
            </p:nvSpPr>
            <p:spPr>
              <a:xfrm>
                <a:off x="8925357" y="2926610"/>
                <a:ext cx="258605" cy="41155"/>
              </a:xfrm>
              <a:custGeom>
                <a:avLst/>
                <a:gdLst/>
                <a:ahLst/>
                <a:cxnLst/>
                <a:rect l="l" t="t" r="r" b="b"/>
                <a:pathLst>
                  <a:path w="3079" h="490" extrusionOk="0">
                    <a:moveTo>
                      <a:pt x="1" y="1"/>
                    </a:moveTo>
                    <a:lnTo>
                      <a:pt x="1" y="489"/>
                    </a:lnTo>
                    <a:lnTo>
                      <a:pt x="3079" y="489"/>
                    </a:lnTo>
                    <a:lnTo>
                      <a:pt x="307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371645834"/>
      </p:ext>
    </p:extLst>
  </p:cSld>
  <p:clrMapOvr>
    <a:masterClrMapping/>
  </p:clrMapOvr>
  <mc:AlternateContent xmlns:mc="http://schemas.openxmlformats.org/markup-compatibility/2006" xmlns:p15="http://schemas.microsoft.com/office/powerpoint/2012/main">
    <mc:Choice Requires="p15">
      <p:transition spd="slow">
        <p15:prstTrans prst="pageCurlDouble"/>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01"/>
        <p:cNvGrpSpPr/>
        <p:nvPr/>
      </p:nvGrpSpPr>
      <p:grpSpPr>
        <a:xfrm>
          <a:off x="0" y="0"/>
          <a:ext cx="0" cy="0"/>
          <a:chOff x="0" y="0"/>
          <a:chExt cx="0" cy="0"/>
        </a:xfrm>
      </p:grpSpPr>
      <p:grpSp>
        <p:nvGrpSpPr>
          <p:cNvPr id="102" name="Google Shape;102;p4"/>
          <p:cNvGrpSpPr/>
          <p:nvPr/>
        </p:nvGrpSpPr>
        <p:grpSpPr>
          <a:xfrm>
            <a:off x="-859697" y="-661345"/>
            <a:ext cx="2552998" cy="2062932"/>
            <a:chOff x="-859697" y="-661345"/>
            <a:chExt cx="2552998" cy="2062932"/>
          </a:xfrm>
        </p:grpSpPr>
        <p:sp>
          <p:nvSpPr>
            <p:cNvPr id="103" name="Google Shape;103;p4"/>
            <p:cNvSpPr/>
            <p:nvPr/>
          </p:nvSpPr>
          <p:spPr>
            <a:xfrm>
              <a:off x="-859697" y="-661345"/>
              <a:ext cx="2552998" cy="1507261"/>
            </a:xfrm>
            <a:custGeom>
              <a:avLst/>
              <a:gdLst/>
              <a:ahLst/>
              <a:cxnLst/>
              <a:rect l="l" t="t" r="r" b="b"/>
              <a:pathLst>
                <a:path w="17209" h="10160" extrusionOk="0">
                  <a:moveTo>
                    <a:pt x="13158" y="0"/>
                  </a:moveTo>
                  <a:lnTo>
                    <a:pt x="9820" y="3343"/>
                  </a:lnTo>
                  <a:lnTo>
                    <a:pt x="6778" y="3343"/>
                  </a:lnTo>
                  <a:lnTo>
                    <a:pt x="1" y="10119"/>
                  </a:lnTo>
                  <a:lnTo>
                    <a:pt x="6353" y="10159"/>
                  </a:lnTo>
                  <a:lnTo>
                    <a:pt x="8319" y="8198"/>
                  </a:lnTo>
                  <a:lnTo>
                    <a:pt x="9015" y="8198"/>
                  </a:lnTo>
                  <a:lnTo>
                    <a:pt x="1720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4"/>
            <p:cNvSpPr/>
            <p:nvPr/>
          </p:nvSpPr>
          <p:spPr>
            <a:xfrm>
              <a:off x="-107627" y="-466741"/>
              <a:ext cx="1226141" cy="1868328"/>
            </a:xfrm>
            <a:custGeom>
              <a:avLst/>
              <a:gdLst/>
              <a:ahLst/>
              <a:cxnLst/>
              <a:rect l="l" t="t" r="r" b="b"/>
              <a:pathLst>
                <a:path w="9728" h="14823" extrusionOk="0">
                  <a:moveTo>
                    <a:pt x="9640" y="0"/>
                  </a:moveTo>
                  <a:lnTo>
                    <a:pt x="4148" y="5492"/>
                  </a:lnTo>
                  <a:lnTo>
                    <a:pt x="4148" y="10588"/>
                  </a:lnTo>
                  <a:lnTo>
                    <a:pt x="1" y="14735"/>
                  </a:lnTo>
                  <a:lnTo>
                    <a:pt x="89" y="14823"/>
                  </a:lnTo>
                  <a:lnTo>
                    <a:pt x="4272" y="10640"/>
                  </a:lnTo>
                  <a:lnTo>
                    <a:pt x="4272" y="5544"/>
                  </a:lnTo>
                  <a:lnTo>
                    <a:pt x="9728" y="88"/>
                  </a:lnTo>
                  <a:lnTo>
                    <a:pt x="96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 name="Google Shape;105;p4"/>
          <p:cNvGrpSpPr/>
          <p:nvPr/>
        </p:nvGrpSpPr>
        <p:grpSpPr>
          <a:xfrm>
            <a:off x="7218415" y="1051567"/>
            <a:ext cx="3942356" cy="4639226"/>
            <a:chOff x="7276179" y="1051567"/>
            <a:chExt cx="3942356" cy="4639226"/>
          </a:xfrm>
        </p:grpSpPr>
        <p:sp>
          <p:nvSpPr>
            <p:cNvPr id="106" name="Google Shape;106;p4"/>
            <p:cNvSpPr/>
            <p:nvPr/>
          </p:nvSpPr>
          <p:spPr>
            <a:xfrm>
              <a:off x="7276179" y="3686213"/>
              <a:ext cx="3031826" cy="2004580"/>
            </a:xfrm>
            <a:custGeom>
              <a:avLst/>
              <a:gdLst/>
              <a:ahLst/>
              <a:cxnLst/>
              <a:rect l="l" t="t" r="r" b="b"/>
              <a:pathLst>
                <a:path w="24054" h="15904" extrusionOk="0">
                  <a:moveTo>
                    <a:pt x="17228" y="0"/>
                  </a:moveTo>
                  <a:lnTo>
                    <a:pt x="9955" y="7274"/>
                  </a:lnTo>
                  <a:lnTo>
                    <a:pt x="6725" y="7274"/>
                  </a:lnTo>
                  <a:lnTo>
                    <a:pt x="2610" y="11384"/>
                  </a:lnTo>
                  <a:lnTo>
                    <a:pt x="2610" y="13298"/>
                  </a:lnTo>
                  <a:lnTo>
                    <a:pt x="0" y="15904"/>
                  </a:lnTo>
                  <a:lnTo>
                    <a:pt x="7093" y="15904"/>
                  </a:lnTo>
                  <a:lnTo>
                    <a:pt x="12993" y="10003"/>
                  </a:lnTo>
                  <a:lnTo>
                    <a:pt x="15207" y="10003"/>
                  </a:lnTo>
                  <a:lnTo>
                    <a:pt x="19494" y="5716"/>
                  </a:lnTo>
                  <a:lnTo>
                    <a:pt x="19494" y="4560"/>
                  </a:lnTo>
                  <a:lnTo>
                    <a:pt x="2405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7" name="Google Shape;107;p4"/>
            <p:cNvGrpSpPr/>
            <p:nvPr/>
          </p:nvGrpSpPr>
          <p:grpSpPr>
            <a:xfrm>
              <a:off x="8615789" y="1051567"/>
              <a:ext cx="2602747" cy="3802366"/>
              <a:chOff x="278245" y="-112475"/>
              <a:chExt cx="2281910" cy="3333654"/>
            </a:xfrm>
          </p:grpSpPr>
          <p:grpSp>
            <p:nvGrpSpPr>
              <p:cNvPr id="108" name="Google Shape;108;p4"/>
              <p:cNvGrpSpPr/>
              <p:nvPr/>
            </p:nvGrpSpPr>
            <p:grpSpPr>
              <a:xfrm>
                <a:off x="278245" y="-112475"/>
                <a:ext cx="2281910" cy="3264909"/>
                <a:chOff x="1181475" y="2060725"/>
                <a:chExt cx="600250" cy="858825"/>
              </a:xfrm>
            </p:grpSpPr>
            <p:sp>
              <p:nvSpPr>
                <p:cNvPr id="109" name="Google Shape;109;p4"/>
                <p:cNvSpPr/>
                <p:nvPr/>
              </p:nvSpPr>
              <p:spPr>
                <a:xfrm>
                  <a:off x="1181475" y="2060725"/>
                  <a:ext cx="600250" cy="858825"/>
                </a:xfrm>
                <a:custGeom>
                  <a:avLst/>
                  <a:gdLst/>
                  <a:ahLst/>
                  <a:cxnLst/>
                  <a:rect l="l" t="t" r="r" b="b"/>
                  <a:pathLst>
                    <a:path w="24010" h="34353" extrusionOk="0">
                      <a:moveTo>
                        <a:pt x="23789" y="1"/>
                      </a:moveTo>
                      <a:lnTo>
                        <a:pt x="15584" y="8210"/>
                      </a:lnTo>
                      <a:lnTo>
                        <a:pt x="9043" y="8210"/>
                      </a:lnTo>
                      <a:lnTo>
                        <a:pt x="8995" y="8254"/>
                      </a:lnTo>
                      <a:lnTo>
                        <a:pt x="1" y="17249"/>
                      </a:lnTo>
                      <a:lnTo>
                        <a:pt x="1" y="20091"/>
                      </a:lnTo>
                      <a:lnTo>
                        <a:pt x="5493" y="25583"/>
                      </a:lnTo>
                      <a:lnTo>
                        <a:pt x="5493" y="30098"/>
                      </a:lnTo>
                      <a:lnTo>
                        <a:pt x="1458" y="34137"/>
                      </a:lnTo>
                      <a:lnTo>
                        <a:pt x="1678" y="34353"/>
                      </a:lnTo>
                      <a:lnTo>
                        <a:pt x="5805" y="30226"/>
                      </a:lnTo>
                      <a:lnTo>
                        <a:pt x="5805" y="25454"/>
                      </a:lnTo>
                      <a:lnTo>
                        <a:pt x="313" y="19963"/>
                      </a:lnTo>
                      <a:lnTo>
                        <a:pt x="313" y="17377"/>
                      </a:lnTo>
                      <a:lnTo>
                        <a:pt x="9171" y="8519"/>
                      </a:lnTo>
                      <a:lnTo>
                        <a:pt x="15712" y="8519"/>
                      </a:lnTo>
                      <a:lnTo>
                        <a:pt x="15756" y="8475"/>
                      </a:lnTo>
                      <a:lnTo>
                        <a:pt x="24010" y="221"/>
                      </a:lnTo>
                      <a:lnTo>
                        <a:pt x="2378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4"/>
                <p:cNvSpPr/>
                <p:nvPr/>
              </p:nvSpPr>
              <p:spPr>
                <a:xfrm>
                  <a:off x="1194400" y="2571875"/>
                  <a:ext cx="129400" cy="204375"/>
                </a:xfrm>
                <a:custGeom>
                  <a:avLst/>
                  <a:gdLst/>
                  <a:ahLst/>
                  <a:cxnLst/>
                  <a:rect l="l" t="t" r="r" b="b"/>
                  <a:pathLst>
                    <a:path w="5176" h="8175" extrusionOk="0">
                      <a:moveTo>
                        <a:pt x="0" y="1"/>
                      </a:moveTo>
                      <a:lnTo>
                        <a:pt x="0" y="3087"/>
                      </a:lnTo>
                      <a:lnTo>
                        <a:pt x="5088" y="8175"/>
                      </a:lnTo>
                      <a:lnTo>
                        <a:pt x="5176" y="8087"/>
                      </a:lnTo>
                      <a:lnTo>
                        <a:pt x="124" y="3035"/>
                      </a:lnTo>
                      <a:lnTo>
                        <a:pt x="1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1" name="Google Shape;111;p4"/>
              <p:cNvSpPr/>
              <p:nvPr/>
            </p:nvSpPr>
            <p:spPr>
              <a:xfrm>
                <a:off x="336260" y="3109317"/>
                <a:ext cx="130395" cy="111862"/>
              </a:xfrm>
              <a:custGeom>
                <a:avLst/>
                <a:gdLst/>
                <a:ahLst/>
                <a:cxnLst/>
                <a:rect l="l" t="t" r="r" b="b"/>
                <a:pathLst>
                  <a:path w="1372" h="1177" extrusionOk="0">
                    <a:moveTo>
                      <a:pt x="782" y="310"/>
                    </a:moveTo>
                    <a:cubicBezTo>
                      <a:pt x="924" y="310"/>
                      <a:pt x="1061" y="421"/>
                      <a:pt x="1061" y="588"/>
                    </a:cubicBezTo>
                    <a:cubicBezTo>
                      <a:pt x="1061" y="741"/>
                      <a:pt x="937" y="865"/>
                      <a:pt x="785" y="865"/>
                    </a:cubicBezTo>
                    <a:cubicBezTo>
                      <a:pt x="537" y="865"/>
                      <a:pt x="413" y="568"/>
                      <a:pt x="589" y="392"/>
                    </a:cubicBezTo>
                    <a:cubicBezTo>
                      <a:pt x="644" y="335"/>
                      <a:pt x="714" y="310"/>
                      <a:pt x="782" y="310"/>
                    </a:cubicBezTo>
                    <a:close/>
                    <a:moveTo>
                      <a:pt x="785" y="0"/>
                    </a:moveTo>
                    <a:cubicBezTo>
                      <a:pt x="260" y="0"/>
                      <a:pt x="0" y="632"/>
                      <a:pt x="369" y="1005"/>
                    </a:cubicBezTo>
                    <a:cubicBezTo>
                      <a:pt x="488" y="1123"/>
                      <a:pt x="635" y="1176"/>
                      <a:pt x="779" y="1176"/>
                    </a:cubicBezTo>
                    <a:cubicBezTo>
                      <a:pt x="1082" y="1176"/>
                      <a:pt x="1372" y="940"/>
                      <a:pt x="1369" y="584"/>
                    </a:cubicBezTo>
                    <a:cubicBezTo>
                      <a:pt x="1369" y="264"/>
                      <a:pt x="1105" y="4"/>
                      <a:pt x="7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12" name="Google Shape;112;p4"/>
          <p:cNvSpPr txBox="1">
            <a:spLocks noGrp="1"/>
          </p:cNvSpPr>
          <p:nvPr>
            <p:ph type="body" idx="1"/>
          </p:nvPr>
        </p:nvSpPr>
        <p:spPr>
          <a:xfrm>
            <a:off x="720000" y="1098950"/>
            <a:ext cx="7704000" cy="3509700"/>
          </a:xfrm>
          <a:prstGeom prst="rect">
            <a:avLst/>
          </a:prstGeom>
        </p:spPr>
        <p:txBody>
          <a:bodyPr spcFirstLastPara="1" wrap="square" lIns="91425" tIns="91425" rIns="91425" bIns="91425" anchor="ctr" anchorCtr="0">
            <a:noAutofit/>
          </a:bodyPr>
          <a:lstStyle>
            <a:lvl1pPr marL="457200" lvl="0" indent="-304800">
              <a:lnSpc>
                <a:spcPct val="100000"/>
              </a:lnSpc>
              <a:spcBef>
                <a:spcPts val="0"/>
              </a:spcBef>
              <a:spcAft>
                <a:spcPts val="0"/>
              </a:spcAft>
              <a:buClr>
                <a:schemeClr val="dk2"/>
              </a:buClr>
              <a:buSzPts val="1200"/>
              <a:buAutoNum type="arabicPeriod"/>
              <a:defRPr sz="1200"/>
            </a:lvl1pPr>
            <a:lvl2pPr marL="914400" lvl="1" indent="-304800">
              <a:lnSpc>
                <a:spcPct val="100000"/>
              </a:lnSpc>
              <a:spcBef>
                <a:spcPts val="0"/>
              </a:spcBef>
              <a:spcAft>
                <a:spcPts val="0"/>
              </a:spcAft>
              <a:buClr>
                <a:srgbClr val="434343"/>
              </a:buClr>
              <a:buSzPts val="1200"/>
              <a:buFont typeface="Roboto Condensed Light"/>
              <a:buAutoNum type="alphaLcPeriod"/>
              <a:defRPr sz="1200"/>
            </a:lvl2pPr>
            <a:lvl3pPr marL="1371600" lvl="2" indent="-304800">
              <a:lnSpc>
                <a:spcPct val="100000"/>
              </a:lnSpc>
              <a:spcBef>
                <a:spcPts val="0"/>
              </a:spcBef>
              <a:spcAft>
                <a:spcPts val="0"/>
              </a:spcAft>
              <a:buClr>
                <a:srgbClr val="434343"/>
              </a:buClr>
              <a:buSzPts val="1200"/>
              <a:buFont typeface="Roboto Condensed Light"/>
              <a:buAutoNum type="romanLcPeriod"/>
              <a:defRPr sz="1200"/>
            </a:lvl3pPr>
            <a:lvl4pPr marL="1828800" lvl="3" indent="-304800">
              <a:lnSpc>
                <a:spcPct val="100000"/>
              </a:lnSpc>
              <a:spcBef>
                <a:spcPts val="0"/>
              </a:spcBef>
              <a:spcAft>
                <a:spcPts val="0"/>
              </a:spcAft>
              <a:buClr>
                <a:srgbClr val="434343"/>
              </a:buClr>
              <a:buSzPts val="1200"/>
              <a:buFont typeface="Roboto Condensed Light"/>
              <a:buAutoNum type="arabicPeriod"/>
              <a:defRPr sz="1200"/>
            </a:lvl4pPr>
            <a:lvl5pPr marL="2286000" lvl="4" indent="-304800">
              <a:lnSpc>
                <a:spcPct val="100000"/>
              </a:lnSpc>
              <a:spcBef>
                <a:spcPts val="0"/>
              </a:spcBef>
              <a:spcAft>
                <a:spcPts val="0"/>
              </a:spcAft>
              <a:buClr>
                <a:srgbClr val="434343"/>
              </a:buClr>
              <a:buSzPts val="1200"/>
              <a:buFont typeface="Roboto Condensed Light"/>
              <a:buAutoNum type="alphaLcPeriod"/>
              <a:defRPr sz="1200"/>
            </a:lvl5pPr>
            <a:lvl6pPr marL="2743200" lvl="5" indent="-304800">
              <a:lnSpc>
                <a:spcPct val="100000"/>
              </a:lnSpc>
              <a:spcBef>
                <a:spcPts val="0"/>
              </a:spcBef>
              <a:spcAft>
                <a:spcPts val="0"/>
              </a:spcAft>
              <a:buClr>
                <a:srgbClr val="434343"/>
              </a:buClr>
              <a:buSzPts val="1200"/>
              <a:buFont typeface="Roboto Condensed Light"/>
              <a:buAutoNum type="romanLcPeriod"/>
              <a:defRPr sz="1200"/>
            </a:lvl6pPr>
            <a:lvl7pPr marL="3200400" lvl="6" indent="-304800">
              <a:lnSpc>
                <a:spcPct val="100000"/>
              </a:lnSpc>
              <a:spcBef>
                <a:spcPts val="0"/>
              </a:spcBef>
              <a:spcAft>
                <a:spcPts val="0"/>
              </a:spcAft>
              <a:buClr>
                <a:srgbClr val="434343"/>
              </a:buClr>
              <a:buSzPts val="1200"/>
              <a:buFont typeface="Roboto Condensed Light"/>
              <a:buAutoNum type="arabicPeriod"/>
              <a:defRPr sz="1200"/>
            </a:lvl7pPr>
            <a:lvl8pPr marL="3657600" lvl="7" indent="-304800">
              <a:lnSpc>
                <a:spcPct val="100000"/>
              </a:lnSpc>
              <a:spcBef>
                <a:spcPts val="0"/>
              </a:spcBef>
              <a:spcAft>
                <a:spcPts val="0"/>
              </a:spcAft>
              <a:buClr>
                <a:srgbClr val="434343"/>
              </a:buClr>
              <a:buSzPts val="1200"/>
              <a:buFont typeface="Roboto Condensed Light"/>
              <a:buAutoNum type="alphaLcPeriod"/>
              <a:defRPr sz="1200"/>
            </a:lvl8pPr>
            <a:lvl9pPr marL="4114800" lvl="8" indent="-304800">
              <a:lnSpc>
                <a:spcPct val="100000"/>
              </a:lnSpc>
              <a:spcBef>
                <a:spcPts val="0"/>
              </a:spcBef>
              <a:spcAft>
                <a:spcPts val="0"/>
              </a:spcAft>
              <a:buClr>
                <a:srgbClr val="434343"/>
              </a:buClr>
              <a:buSzPts val="1200"/>
              <a:buFont typeface="Roboto Condensed Light"/>
              <a:buAutoNum type="romanLcPeriod"/>
              <a:defRPr sz="1200"/>
            </a:lvl9pPr>
          </a:lstStyle>
          <a:p>
            <a:endParaRPr/>
          </a:p>
        </p:txBody>
      </p:sp>
      <p:sp>
        <p:nvSpPr>
          <p:cNvPr id="113" name="Google Shape;113;p4"/>
          <p:cNvSpPr txBox="1">
            <a:spLocks noGrp="1"/>
          </p:cNvSpPr>
          <p:nvPr>
            <p:ph type="title"/>
          </p:nvPr>
        </p:nvSpPr>
        <p:spPr>
          <a:xfrm>
            <a:off x="720000" y="387600"/>
            <a:ext cx="7704000" cy="592200"/>
          </a:xfrm>
          <a:prstGeom prst="rect">
            <a:avLst/>
          </a:prstGeom>
          <a:noFill/>
        </p:spPr>
        <p:txBody>
          <a:bodyPr spcFirstLastPara="1" wrap="square" lIns="91425" tIns="91425" rIns="91425" bIns="91425" anchor="t" anchorCtr="0">
            <a:noAutofit/>
          </a:bodyPr>
          <a:lstStyle>
            <a:lvl1pPr lvl="0" rtl="0">
              <a:spcBef>
                <a:spcPts val="0"/>
              </a:spcBef>
              <a:spcAft>
                <a:spcPts val="0"/>
              </a:spcAft>
              <a:buSzPts val="3000"/>
              <a:buFont typeface="Fredoka One"/>
              <a:buNone/>
              <a:defRPr/>
            </a:lvl1pPr>
            <a:lvl2pPr lvl="1" algn="ctr" rtl="0">
              <a:spcBef>
                <a:spcPts val="0"/>
              </a:spcBef>
              <a:spcAft>
                <a:spcPts val="0"/>
              </a:spcAft>
              <a:buSzPts val="3000"/>
              <a:buFont typeface="Fredoka One"/>
              <a:buNone/>
              <a:defRPr sz="3000">
                <a:latin typeface="Fredoka One"/>
                <a:ea typeface="Fredoka One"/>
                <a:cs typeface="Fredoka One"/>
                <a:sym typeface="Fredoka One"/>
              </a:defRPr>
            </a:lvl2pPr>
            <a:lvl3pPr lvl="2" algn="ctr" rtl="0">
              <a:spcBef>
                <a:spcPts val="0"/>
              </a:spcBef>
              <a:spcAft>
                <a:spcPts val="0"/>
              </a:spcAft>
              <a:buSzPts val="3000"/>
              <a:buFont typeface="Fredoka One"/>
              <a:buNone/>
              <a:defRPr sz="3000">
                <a:latin typeface="Fredoka One"/>
                <a:ea typeface="Fredoka One"/>
                <a:cs typeface="Fredoka One"/>
                <a:sym typeface="Fredoka One"/>
              </a:defRPr>
            </a:lvl3pPr>
            <a:lvl4pPr lvl="3" algn="ctr" rtl="0">
              <a:spcBef>
                <a:spcPts val="0"/>
              </a:spcBef>
              <a:spcAft>
                <a:spcPts val="0"/>
              </a:spcAft>
              <a:buSzPts val="3000"/>
              <a:buFont typeface="Fredoka One"/>
              <a:buNone/>
              <a:defRPr sz="3000">
                <a:latin typeface="Fredoka One"/>
                <a:ea typeface="Fredoka One"/>
                <a:cs typeface="Fredoka One"/>
                <a:sym typeface="Fredoka One"/>
              </a:defRPr>
            </a:lvl4pPr>
            <a:lvl5pPr lvl="4" algn="ctr" rtl="0">
              <a:spcBef>
                <a:spcPts val="0"/>
              </a:spcBef>
              <a:spcAft>
                <a:spcPts val="0"/>
              </a:spcAft>
              <a:buSzPts val="3000"/>
              <a:buFont typeface="Fredoka One"/>
              <a:buNone/>
              <a:defRPr sz="3000">
                <a:latin typeface="Fredoka One"/>
                <a:ea typeface="Fredoka One"/>
                <a:cs typeface="Fredoka One"/>
                <a:sym typeface="Fredoka One"/>
              </a:defRPr>
            </a:lvl5pPr>
            <a:lvl6pPr lvl="5" algn="ctr" rtl="0">
              <a:spcBef>
                <a:spcPts val="0"/>
              </a:spcBef>
              <a:spcAft>
                <a:spcPts val="0"/>
              </a:spcAft>
              <a:buSzPts val="3000"/>
              <a:buFont typeface="Fredoka One"/>
              <a:buNone/>
              <a:defRPr sz="3000">
                <a:latin typeface="Fredoka One"/>
                <a:ea typeface="Fredoka One"/>
                <a:cs typeface="Fredoka One"/>
                <a:sym typeface="Fredoka One"/>
              </a:defRPr>
            </a:lvl6pPr>
            <a:lvl7pPr lvl="6" algn="ctr" rtl="0">
              <a:spcBef>
                <a:spcPts val="0"/>
              </a:spcBef>
              <a:spcAft>
                <a:spcPts val="0"/>
              </a:spcAft>
              <a:buSzPts val="3000"/>
              <a:buFont typeface="Fredoka One"/>
              <a:buNone/>
              <a:defRPr sz="3000">
                <a:latin typeface="Fredoka One"/>
                <a:ea typeface="Fredoka One"/>
                <a:cs typeface="Fredoka One"/>
                <a:sym typeface="Fredoka One"/>
              </a:defRPr>
            </a:lvl7pPr>
            <a:lvl8pPr lvl="7" algn="ctr" rtl="0">
              <a:spcBef>
                <a:spcPts val="0"/>
              </a:spcBef>
              <a:spcAft>
                <a:spcPts val="0"/>
              </a:spcAft>
              <a:buSzPts val="3000"/>
              <a:buFont typeface="Fredoka One"/>
              <a:buNone/>
              <a:defRPr sz="3000">
                <a:latin typeface="Fredoka One"/>
                <a:ea typeface="Fredoka One"/>
                <a:cs typeface="Fredoka One"/>
                <a:sym typeface="Fredoka One"/>
              </a:defRPr>
            </a:lvl8pPr>
            <a:lvl9pPr lvl="8" algn="ctr" rtl="0">
              <a:spcBef>
                <a:spcPts val="0"/>
              </a:spcBef>
              <a:spcAft>
                <a:spcPts val="0"/>
              </a:spcAft>
              <a:buSzPts val="3000"/>
              <a:buFont typeface="Fredoka One"/>
              <a:buNone/>
              <a:defRPr sz="3000">
                <a:latin typeface="Fredoka One"/>
                <a:ea typeface="Fredoka One"/>
                <a:cs typeface="Fredoka One"/>
                <a:sym typeface="Fredoka One"/>
              </a:defRPr>
            </a:lvl9pPr>
          </a:lstStyle>
          <a:p>
            <a:endParaRPr/>
          </a:p>
        </p:txBody>
      </p:sp>
    </p:spTree>
  </p:cSld>
  <p:clrMapOvr>
    <a:masterClrMapping/>
  </p:clrMapOvr>
  <mc:AlternateContent xmlns:mc="http://schemas.openxmlformats.org/markup-compatibility/2006" xmlns:p15="http://schemas.microsoft.com/office/powerpoint/2012/main">
    <mc:Choice Requires="p15">
      <p:transition spd="slow">
        <p15:prstTrans prst="pageCurlDouble"/>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14"/>
        <p:cNvGrpSpPr/>
        <p:nvPr/>
      </p:nvGrpSpPr>
      <p:grpSpPr>
        <a:xfrm>
          <a:off x="0" y="0"/>
          <a:ext cx="0" cy="0"/>
          <a:chOff x="0" y="0"/>
          <a:chExt cx="0" cy="0"/>
        </a:xfrm>
      </p:grpSpPr>
      <p:grpSp>
        <p:nvGrpSpPr>
          <p:cNvPr id="115" name="Google Shape;115;p5"/>
          <p:cNvGrpSpPr/>
          <p:nvPr/>
        </p:nvGrpSpPr>
        <p:grpSpPr>
          <a:xfrm>
            <a:off x="5368428" y="-2371849"/>
            <a:ext cx="7166740" cy="6435526"/>
            <a:chOff x="5368428" y="-2371849"/>
            <a:chExt cx="7166740" cy="6435526"/>
          </a:xfrm>
        </p:grpSpPr>
        <p:sp>
          <p:nvSpPr>
            <p:cNvPr id="116" name="Google Shape;116;p5"/>
            <p:cNvSpPr/>
            <p:nvPr/>
          </p:nvSpPr>
          <p:spPr>
            <a:xfrm>
              <a:off x="5368428" y="-2371849"/>
              <a:ext cx="7166740" cy="6435526"/>
            </a:xfrm>
            <a:custGeom>
              <a:avLst/>
              <a:gdLst/>
              <a:ahLst/>
              <a:cxnLst/>
              <a:rect l="l" t="t" r="r" b="b"/>
              <a:pathLst>
                <a:path w="71519" h="64222" extrusionOk="0">
                  <a:moveTo>
                    <a:pt x="160" y="0"/>
                  </a:moveTo>
                  <a:lnTo>
                    <a:pt x="0" y="160"/>
                  </a:lnTo>
                  <a:lnTo>
                    <a:pt x="26919" y="27079"/>
                  </a:lnTo>
                  <a:lnTo>
                    <a:pt x="26919" y="27956"/>
                  </a:lnTo>
                  <a:lnTo>
                    <a:pt x="30762" y="31798"/>
                  </a:lnTo>
                  <a:lnTo>
                    <a:pt x="32743" y="31798"/>
                  </a:lnTo>
                  <a:lnTo>
                    <a:pt x="38031" y="37086"/>
                  </a:lnTo>
                  <a:lnTo>
                    <a:pt x="44224" y="37086"/>
                  </a:lnTo>
                  <a:lnTo>
                    <a:pt x="71359" y="64221"/>
                  </a:lnTo>
                  <a:lnTo>
                    <a:pt x="71519" y="64061"/>
                  </a:lnTo>
                  <a:lnTo>
                    <a:pt x="42046" y="34588"/>
                  </a:lnTo>
                  <a:lnTo>
                    <a:pt x="42046" y="33035"/>
                  </a:lnTo>
                  <a:lnTo>
                    <a:pt x="38359" y="29353"/>
                  </a:lnTo>
                  <a:lnTo>
                    <a:pt x="35465" y="29353"/>
                  </a:lnTo>
                  <a:lnTo>
                    <a:pt x="28949" y="22836"/>
                  </a:lnTo>
                  <a:lnTo>
                    <a:pt x="22993" y="22836"/>
                  </a:lnTo>
                  <a:lnTo>
                    <a:pt x="16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7" name="Google Shape;117;p5"/>
            <p:cNvGrpSpPr/>
            <p:nvPr/>
          </p:nvGrpSpPr>
          <p:grpSpPr>
            <a:xfrm rot="-5400000" flipH="1">
              <a:off x="8268109" y="1815891"/>
              <a:ext cx="618213" cy="306426"/>
              <a:chOff x="5989375" y="1843575"/>
              <a:chExt cx="136525" cy="67675"/>
            </a:xfrm>
          </p:grpSpPr>
          <p:sp>
            <p:nvSpPr>
              <p:cNvPr id="118" name="Google Shape;118;p5"/>
              <p:cNvSpPr/>
              <p:nvPr/>
            </p:nvSpPr>
            <p:spPr>
              <a:xfrm>
                <a:off x="6047225" y="1843575"/>
                <a:ext cx="20525" cy="20550"/>
              </a:xfrm>
              <a:custGeom>
                <a:avLst/>
                <a:gdLst/>
                <a:ahLst/>
                <a:cxnLst/>
                <a:rect l="l" t="t" r="r" b="b"/>
                <a:pathLst>
                  <a:path w="821" h="822" extrusionOk="0">
                    <a:moveTo>
                      <a:pt x="709" y="0"/>
                    </a:moveTo>
                    <a:lnTo>
                      <a:pt x="0" y="709"/>
                    </a:lnTo>
                    <a:lnTo>
                      <a:pt x="112" y="821"/>
                    </a:lnTo>
                    <a:lnTo>
                      <a:pt x="821" y="113"/>
                    </a:lnTo>
                    <a:lnTo>
                      <a:pt x="70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5"/>
              <p:cNvSpPr/>
              <p:nvPr/>
            </p:nvSpPr>
            <p:spPr>
              <a:xfrm>
                <a:off x="6047225" y="1843575"/>
                <a:ext cx="20525" cy="20550"/>
              </a:xfrm>
              <a:custGeom>
                <a:avLst/>
                <a:gdLst/>
                <a:ahLst/>
                <a:cxnLst/>
                <a:rect l="l" t="t" r="r" b="b"/>
                <a:pathLst>
                  <a:path w="821" h="822" extrusionOk="0">
                    <a:moveTo>
                      <a:pt x="112" y="0"/>
                    </a:moveTo>
                    <a:lnTo>
                      <a:pt x="0" y="113"/>
                    </a:lnTo>
                    <a:lnTo>
                      <a:pt x="709" y="821"/>
                    </a:lnTo>
                    <a:lnTo>
                      <a:pt x="821" y="709"/>
                    </a:lnTo>
                    <a:lnTo>
                      <a:pt x="11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5"/>
              <p:cNvSpPr/>
              <p:nvPr/>
            </p:nvSpPr>
            <p:spPr>
              <a:xfrm>
                <a:off x="5989475" y="1843675"/>
                <a:ext cx="20650" cy="20550"/>
              </a:xfrm>
              <a:custGeom>
                <a:avLst/>
                <a:gdLst/>
                <a:ahLst/>
                <a:cxnLst/>
                <a:rect l="l" t="t" r="r" b="b"/>
                <a:pathLst>
                  <a:path w="826" h="822" extrusionOk="0">
                    <a:moveTo>
                      <a:pt x="713" y="0"/>
                    </a:moveTo>
                    <a:lnTo>
                      <a:pt x="1" y="709"/>
                    </a:lnTo>
                    <a:lnTo>
                      <a:pt x="113" y="821"/>
                    </a:lnTo>
                    <a:lnTo>
                      <a:pt x="825" y="113"/>
                    </a:lnTo>
                    <a:lnTo>
                      <a:pt x="71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5"/>
              <p:cNvSpPr/>
              <p:nvPr/>
            </p:nvSpPr>
            <p:spPr>
              <a:xfrm>
                <a:off x="5989375" y="1843575"/>
                <a:ext cx="20650" cy="20550"/>
              </a:xfrm>
              <a:custGeom>
                <a:avLst/>
                <a:gdLst/>
                <a:ahLst/>
                <a:cxnLst/>
                <a:rect l="l" t="t" r="r" b="b"/>
                <a:pathLst>
                  <a:path w="826" h="822" extrusionOk="0">
                    <a:moveTo>
                      <a:pt x="117" y="0"/>
                    </a:moveTo>
                    <a:lnTo>
                      <a:pt x="1" y="113"/>
                    </a:lnTo>
                    <a:lnTo>
                      <a:pt x="713" y="821"/>
                    </a:lnTo>
                    <a:lnTo>
                      <a:pt x="825" y="709"/>
                    </a:lnTo>
                    <a:lnTo>
                      <a:pt x="11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5"/>
              <p:cNvSpPr/>
              <p:nvPr/>
            </p:nvSpPr>
            <p:spPr>
              <a:xfrm>
                <a:off x="6105350" y="1890600"/>
                <a:ext cx="20550" cy="20650"/>
              </a:xfrm>
              <a:custGeom>
                <a:avLst/>
                <a:gdLst/>
                <a:ahLst/>
                <a:cxnLst/>
                <a:rect l="l" t="t" r="r" b="b"/>
                <a:pathLst>
                  <a:path w="822" h="826" extrusionOk="0">
                    <a:moveTo>
                      <a:pt x="709" y="1"/>
                    </a:moveTo>
                    <a:lnTo>
                      <a:pt x="1" y="713"/>
                    </a:lnTo>
                    <a:lnTo>
                      <a:pt x="113" y="825"/>
                    </a:lnTo>
                    <a:lnTo>
                      <a:pt x="821" y="113"/>
                    </a:lnTo>
                    <a:lnTo>
                      <a:pt x="70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5"/>
              <p:cNvSpPr/>
              <p:nvPr/>
            </p:nvSpPr>
            <p:spPr>
              <a:xfrm>
                <a:off x="6105350" y="1890600"/>
                <a:ext cx="20550" cy="20650"/>
              </a:xfrm>
              <a:custGeom>
                <a:avLst/>
                <a:gdLst/>
                <a:ahLst/>
                <a:cxnLst/>
                <a:rect l="l" t="t" r="r" b="b"/>
                <a:pathLst>
                  <a:path w="822" h="826" extrusionOk="0">
                    <a:moveTo>
                      <a:pt x="113" y="1"/>
                    </a:moveTo>
                    <a:lnTo>
                      <a:pt x="1" y="113"/>
                    </a:lnTo>
                    <a:lnTo>
                      <a:pt x="709" y="825"/>
                    </a:lnTo>
                    <a:lnTo>
                      <a:pt x="821" y="709"/>
                    </a:lnTo>
                    <a:lnTo>
                      <a:pt x="11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5"/>
              <p:cNvSpPr/>
              <p:nvPr/>
            </p:nvSpPr>
            <p:spPr>
              <a:xfrm>
                <a:off x="6047525" y="1890600"/>
                <a:ext cx="20625" cy="20650"/>
              </a:xfrm>
              <a:custGeom>
                <a:avLst/>
                <a:gdLst/>
                <a:ahLst/>
                <a:cxnLst/>
                <a:rect l="l" t="t" r="r" b="b"/>
                <a:pathLst>
                  <a:path w="825" h="826" extrusionOk="0">
                    <a:moveTo>
                      <a:pt x="713" y="1"/>
                    </a:moveTo>
                    <a:lnTo>
                      <a:pt x="0" y="709"/>
                    </a:lnTo>
                    <a:lnTo>
                      <a:pt x="116" y="825"/>
                    </a:lnTo>
                    <a:lnTo>
                      <a:pt x="825" y="113"/>
                    </a:lnTo>
                    <a:lnTo>
                      <a:pt x="71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5"/>
              <p:cNvSpPr/>
              <p:nvPr/>
            </p:nvSpPr>
            <p:spPr>
              <a:xfrm>
                <a:off x="6047525" y="1890600"/>
                <a:ext cx="20625" cy="20650"/>
              </a:xfrm>
              <a:custGeom>
                <a:avLst/>
                <a:gdLst/>
                <a:ahLst/>
                <a:cxnLst/>
                <a:rect l="l" t="t" r="r" b="b"/>
                <a:pathLst>
                  <a:path w="825" h="826" extrusionOk="0">
                    <a:moveTo>
                      <a:pt x="112" y="1"/>
                    </a:moveTo>
                    <a:lnTo>
                      <a:pt x="0" y="113"/>
                    </a:lnTo>
                    <a:lnTo>
                      <a:pt x="713" y="825"/>
                    </a:lnTo>
                    <a:lnTo>
                      <a:pt x="825" y="709"/>
                    </a:lnTo>
                    <a:lnTo>
                      <a:pt x="11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 name="Google Shape;126;p5"/>
            <p:cNvGrpSpPr/>
            <p:nvPr/>
          </p:nvGrpSpPr>
          <p:grpSpPr>
            <a:xfrm>
              <a:off x="8375532" y="539146"/>
              <a:ext cx="1228886" cy="2188720"/>
              <a:chOff x="8389396" y="1055350"/>
              <a:chExt cx="1228886" cy="2188720"/>
            </a:xfrm>
          </p:grpSpPr>
          <p:sp>
            <p:nvSpPr>
              <p:cNvPr id="127" name="Google Shape;127;p5"/>
              <p:cNvSpPr/>
              <p:nvPr/>
            </p:nvSpPr>
            <p:spPr>
              <a:xfrm>
                <a:off x="8421616" y="1130946"/>
                <a:ext cx="1196665" cy="2113124"/>
              </a:xfrm>
              <a:custGeom>
                <a:avLst/>
                <a:gdLst/>
                <a:ahLst/>
                <a:cxnLst/>
                <a:rect l="l" t="t" r="r" b="b"/>
                <a:pathLst>
                  <a:path w="9972" h="17609" extrusionOk="0">
                    <a:moveTo>
                      <a:pt x="1" y="0"/>
                    </a:moveTo>
                    <a:lnTo>
                      <a:pt x="1" y="4948"/>
                    </a:lnTo>
                    <a:lnTo>
                      <a:pt x="9720" y="14670"/>
                    </a:lnTo>
                    <a:lnTo>
                      <a:pt x="9720" y="17608"/>
                    </a:lnTo>
                    <a:lnTo>
                      <a:pt x="9972" y="17608"/>
                    </a:lnTo>
                    <a:lnTo>
                      <a:pt x="9972" y="14566"/>
                    </a:lnTo>
                    <a:lnTo>
                      <a:pt x="249" y="4843"/>
                    </a:lnTo>
                    <a:lnTo>
                      <a:pt x="24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5"/>
              <p:cNvSpPr/>
              <p:nvPr/>
            </p:nvSpPr>
            <p:spPr>
              <a:xfrm>
                <a:off x="8389396" y="1055350"/>
                <a:ext cx="95651" cy="95575"/>
              </a:xfrm>
              <a:custGeom>
                <a:avLst/>
                <a:gdLst/>
                <a:ahLst/>
                <a:cxnLst/>
                <a:rect l="l" t="t" r="r" b="b"/>
                <a:pathLst>
                  <a:path w="1374" h="1373" extrusionOk="0">
                    <a:moveTo>
                      <a:pt x="689" y="364"/>
                    </a:moveTo>
                    <a:cubicBezTo>
                      <a:pt x="866" y="364"/>
                      <a:pt x="1010" y="508"/>
                      <a:pt x="1014" y="684"/>
                    </a:cubicBezTo>
                    <a:cubicBezTo>
                      <a:pt x="1014" y="865"/>
                      <a:pt x="866" y="1009"/>
                      <a:pt x="689" y="1009"/>
                    </a:cubicBezTo>
                    <a:cubicBezTo>
                      <a:pt x="509" y="1009"/>
                      <a:pt x="365" y="865"/>
                      <a:pt x="365" y="684"/>
                    </a:cubicBezTo>
                    <a:cubicBezTo>
                      <a:pt x="365" y="508"/>
                      <a:pt x="509" y="364"/>
                      <a:pt x="689" y="364"/>
                    </a:cubicBezTo>
                    <a:close/>
                    <a:moveTo>
                      <a:pt x="689" y="0"/>
                    </a:moveTo>
                    <a:cubicBezTo>
                      <a:pt x="309" y="0"/>
                      <a:pt x="1" y="308"/>
                      <a:pt x="1" y="684"/>
                    </a:cubicBezTo>
                    <a:cubicBezTo>
                      <a:pt x="1" y="1065"/>
                      <a:pt x="309" y="1373"/>
                      <a:pt x="689" y="1373"/>
                    </a:cubicBezTo>
                    <a:cubicBezTo>
                      <a:pt x="1066" y="1373"/>
                      <a:pt x="1374" y="1065"/>
                      <a:pt x="1374" y="684"/>
                    </a:cubicBezTo>
                    <a:cubicBezTo>
                      <a:pt x="1374" y="308"/>
                      <a:pt x="1066" y="0"/>
                      <a:pt x="6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9" name="Google Shape;129;p5"/>
          <p:cNvGrpSpPr/>
          <p:nvPr/>
        </p:nvGrpSpPr>
        <p:grpSpPr>
          <a:xfrm>
            <a:off x="-2504900" y="387590"/>
            <a:ext cx="6322114" cy="7873283"/>
            <a:chOff x="-2504900" y="387590"/>
            <a:chExt cx="6322114" cy="7873283"/>
          </a:xfrm>
        </p:grpSpPr>
        <p:grpSp>
          <p:nvGrpSpPr>
            <p:cNvPr id="130" name="Google Shape;130;p5"/>
            <p:cNvGrpSpPr/>
            <p:nvPr/>
          </p:nvGrpSpPr>
          <p:grpSpPr>
            <a:xfrm>
              <a:off x="827762" y="4158773"/>
              <a:ext cx="471865" cy="38050"/>
              <a:chOff x="6298452" y="2390050"/>
              <a:chExt cx="140725" cy="11350"/>
            </a:xfrm>
          </p:grpSpPr>
          <p:sp>
            <p:nvSpPr>
              <p:cNvPr id="131" name="Google Shape;131;p5"/>
              <p:cNvSpPr/>
              <p:nvPr/>
            </p:nvSpPr>
            <p:spPr>
              <a:xfrm>
                <a:off x="6298452" y="2390050"/>
                <a:ext cx="70375" cy="11350"/>
              </a:xfrm>
              <a:custGeom>
                <a:avLst/>
                <a:gdLst/>
                <a:ahLst/>
                <a:cxnLst/>
                <a:rect l="l" t="t" r="r" b="b"/>
                <a:pathLst>
                  <a:path w="2815" h="454" extrusionOk="0">
                    <a:moveTo>
                      <a:pt x="1" y="1"/>
                    </a:moveTo>
                    <a:lnTo>
                      <a:pt x="1" y="453"/>
                    </a:lnTo>
                    <a:lnTo>
                      <a:pt x="2815" y="453"/>
                    </a:lnTo>
                    <a:lnTo>
                      <a:pt x="28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5"/>
              <p:cNvSpPr/>
              <p:nvPr/>
            </p:nvSpPr>
            <p:spPr>
              <a:xfrm>
                <a:off x="6382427" y="2390050"/>
                <a:ext cx="35150" cy="11350"/>
              </a:xfrm>
              <a:custGeom>
                <a:avLst/>
                <a:gdLst/>
                <a:ahLst/>
                <a:cxnLst/>
                <a:rect l="l" t="t" r="r" b="b"/>
                <a:pathLst>
                  <a:path w="1406" h="454" extrusionOk="0">
                    <a:moveTo>
                      <a:pt x="0" y="1"/>
                    </a:moveTo>
                    <a:lnTo>
                      <a:pt x="0" y="453"/>
                    </a:lnTo>
                    <a:lnTo>
                      <a:pt x="1405" y="453"/>
                    </a:lnTo>
                    <a:lnTo>
                      <a:pt x="14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5"/>
              <p:cNvSpPr/>
              <p:nvPr/>
            </p:nvSpPr>
            <p:spPr>
              <a:xfrm>
                <a:off x="6427952" y="2390050"/>
                <a:ext cx="11225" cy="11350"/>
              </a:xfrm>
              <a:custGeom>
                <a:avLst/>
                <a:gdLst/>
                <a:ahLst/>
                <a:cxnLst/>
                <a:rect l="l" t="t" r="r" b="b"/>
                <a:pathLst>
                  <a:path w="449" h="454" extrusionOk="0">
                    <a:moveTo>
                      <a:pt x="1" y="1"/>
                    </a:moveTo>
                    <a:lnTo>
                      <a:pt x="1" y="453"/>
                    </a:lnTo>
                    <a:lnTo>
                      <a:pt x="449" y="453"/>
                    </a:lnTo>
                    <a:lnTo>
                      <a:pt x="4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 name="Google Shape;134;p5"/>
            <p:cNvGrpSpPr/>
            <p:nvPr/>
          </p:nvGrpSpPr>
          <p:grpSpPr>
            <a:xfrm>
              <a:off x="-2504900" y="387590"/>
              <a:ext cx="6322114" cy="7873283"/>
              <a:chOff x="-2504900" y="387590"/>
              <a:chExt cx="6322114" cy="7873283"/>
            </a:xfrm>
          </p:grpSpPr>
          <p:grpSp>
            <p:nvGrpSpPr>
              <p:cNvPr id="135" name="Google Shape;135;p5"/>
              <p:cNvGrpSpPr/>
              <p:nvPr/>
            </p:nvGrpSpPr>
            <p:grpSpPr>
              <a:xfrm>
                <a:off x="-1553565" y="387590"/>
                <a:ext cx="2381713" cy="3328977"/>
                <a:chOff x="7655072" y="-407632"/>
                <a:chExt cx="2008529" cy="2807368"/>
              </a:xfrm>
            </p:grpSpPr>
            <p:sp>
              <p:nvSpPr>
                <p:cNvPr id="136" name="Google Shape;136;p5"/>
                <p:cNvSpPr/>
                <p:nvPr/>
              </p:nvSpPr>
              <p:spPr>
                <a:xfrm>
                  <a:off x="7685059" y="-336851"/>
                  <a:ext cx="1930325" cy="2689498"/>
                </a:xfrm>
                <a:custGeom>
                  <a:avLst/>
                  <a:gdLst/>
                  <a:ahLst/>
                  <a:cxnLst/>
                  <a:rect l="l" t="t" r="r" b="b"/>
                  <a:pathLst>
                    <a:path w="32508" h="45293" extrusionOk="0">
                      <a:moveTo>
                        <a:pt x="0" y="1"/>
                      </a:moveTo>
                      <a:lnTo>
                        <a:pt x="0" y="8351"/>
                      </a:lnTo>
                      <a:lnTo>
                        <a:pt x="15447" y="8351"/>
                      </a:lnTo>
                      <a:lnTo>
                        <a:pt x="24998" y="17901"/>
                      </a:lnTo>
                      <a:lnTo>
                        <a:pt x="24998" y="38040"/>
                      </a:lnTo>
                      <a:lnTo>
                        <a:pt x="32251" y="45293"/>
                      </a:lnTo>
                      <a:lnTo>
                        <a:pt x="32507" y="45037"/>
                      </a:lnTo>
                      <a:lnTo>
                        <a:pt x="25358" y="37888"/>
                      </a:lnTo>
                      <a:lnTo>
                        <a:pt x="25358" y="17749"/>
                      </a:lnTo>
                      <a:lnTo>
                        <a:pt x="15651" y="8043"/>
                      </a:lnTo>
                      <a:lnTo>
                        <a:pt x="15595" y="7986"/>
                      </a:lnTo>
                      <a:lnTo>
                        <a:pt x="365" y="7986"/>
                      </a:lnTo>
                      <a:lnTo>
                        <a:pt x="36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5"/>
                <p:cNvSpPr/>
                <p:nvPr/>
              </p:nvSpPr>
              <p:spPr>
                <a:xfrm>
                  <a:off x="8734422" y="271200"/>
                  <a:ext cx="332350" cy="332528"/>
                </a:xfrm>
                <a:custGeom>
                  <a:avLst/>
                  <a:gdLst/>
                  <a:ahLst/>
                  <a:cxnLst/>
                  <a:rect l="l" t="t" r="r" b="b"/>
                  <a:pathLst>
                    <a:path w="5597" h="5600" extrusionOk="0">
                      <a:moveTo>
                        <a:pt x="1" y="0"/>
                      </a:moveTo>
                      <a:lnTo>
                        <a:pt x="1" y="1597"/>
                      </a:lnTo>
                      <a:lnTo>
                        <a:pt x="2002" y="3599"/>
                      </a:lnTo>
                      <a:lnTo>
                        <a:pt x="4004" y="5600"/>
                      </a:lnTo>
                      <a:lnTo>
                        <a:pt x="5597" y="5600"/>
                      </a:lnTo>
                      <a:lnTo>
                        <a:pt x="2799" y="2802"/>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5"/>
                <p:cNvSpPr/>
                <p:nvPr/>
              </p:nvSpPr>
              <p:spPr>
                <a:xfrm>
                  <a:off x="7655072" y="-407632"/>
                  <a:ext cx="81588" cy="81529"/>
                </a:xfrm>
                <a:custGeom>
                  <a:avLst/>
                  <a:gdLst/>
                  <a:ahLst/>
                  <a:cxnLst/>
                  <a:rect l="l" t="t" r="r" b="b"/>
                  <a:pathLst>
                    <a:path w="1374" h="1373" extrusionOk="0">
                      <a:moveTo>
                        <a:pt x="689" y="364"/>
                      </a:moveTo>
                      <a:cubicBezTo>
                        <a:pt x="866" y="364"/>
                        <a:pt x="1010" y="508"/>
                        <a:pt x="1014" y="684"/>
                      </a:cubicBezTo>
                      <a:cubicBezTo>
                        <a:pt x="1014" y="865"/>
                        <a:pt x="866" y="1009"/>
                        <a:pt x="689" y="1009"/>
                      </a:cubicBezTo>
                      <a:cubicBezTo>
                        <a:pt x="509" y="1009"/>
                        <a:pt x="365" y="865"/>
                        <a:pt x="365" y="684"/>
                      </a:cubicBezTo>
                      <a:cubicBezTo>
                        <a:pt x="365" y="508"/>
                        <a:pt x="509" y="364"/>
                        <a:pt x="689" y="364"/>
                      </a:cubicBezTo>
                      <a:close/>
                      <a:moveTo>
                        <a:pt x="689" y="0"/>
                      </a:moveTo>
                      <a:cubicBezTo>
                        <a:pt x="309" y="0"/>
                        <a:pt x="1" y="308"/>
                        <a:pt x="1" y="684"/>
                      </a:cubicBezTo>
                      <a:cubicBezTo>
                        <a:pt x="1" y="1065"/>
                        <a:pt x="309" y="1373"/>
                        <a:pt x="689" y="1373"/>
                      </a:cubicBezTo>
                      <a:cubicBezTo>
                        <a:pt x="1066" y="1373"/>
                        <a:pt x="1374" y="1065"/>
                        <a:pt x="1374" y="684"/>
                      </a:cubicBezTo>
                      <a:cubicBezTo>
                        <a:pt x="1374" y="308"/>
                        <a:pt x="1066" y="0"/>
                        <a:pt x="6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5"/>
                <p:cNvSpPr/>
                <p:nvPr/>
              </p:nvSpPr>
              <p:spPr>
                <a:xfrm>
                  <a:off x="9568236" y="2317969"/>
                  <a:ext cx="95364" cy="81766"/>
                </a:xfrm>
                <a:custGeom>
                  <a:avLst/>
                  <a:gdLst/>
                  <a:ahLst/>
                  <a:cxnLst/>
                  <a:rect l="l" t="t" r="r" b="b"/>
                  <a:pathLst>
                    <a:path w="1606" h="1377" extrusionOk="0">
                      <a:moveTo>
                        <a:pt x="917" y="364"/>
                      </a:moveTo>
                      <a:cubicBezTo>
                        <a:pt x="1097" y="364"/>
                        <a:pt x="1242" y="512"/>
                        <a:pt x="1242" y="688"/>
                      </a:cubicBezTo>
                      <a:cubicBezTo>
                        <a:pt x="1242" y="883"/>
                        <a:pt x="1082" y="1012"/>
                        <a:pt x="916" y="1012"/>
                      </a:cubicBezTo>
                      <a:cubicBezTo>
                        <a:pt x="837" y="1012"/>
                        <a:pt x="755" y="982"/>
                        <a:pt x="689" y="916"/>
                      </a:cubicBezTo>
                      <a:cubicBezTo>
                        <a:pt x="485" y="712"/>
                        <a:pt x="629" y="364"/>
                        <a:pt x="917" y="364"/>
                      </a:cubicBezTo>
                      <a:close/>
                      <a:moveTo>
                        <a:pt x="915" y="1"/>
                      </a:moveTo>
                      <a:cubicBezTo>
                        <a:pt x="746" y="1"/>
                        <a:pt x="573" y="63"/>
                        <a:pt x="433" y="203"/>
                      </a:cubicBezTo>
                      <a:cubicBezTo>
                        <a:pt x="1" y="636"/>
                        <a:pt x="309" y="1376"/>
                        <a:pt x="917" y="1376"/>
                      </a:cubicBezTo>
                      <a:cubicBezTo>
                        <a:pt x="1298" y="1372"/>
                        <a:pt x="1606" y="1068"/>
                        <a:pt x="1606" y="688"/>
                      </a:cubicBezTo>
                      <a:cubicBezTo>
                        <a:pt x="1606" y="274"/>
                        <a:pt x="1267" y="1"/>
                        <a:pt x="9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5"/>
                <p:cNvSpPr/>
                <p:nvPr/>
              </p:nvSpPr>
              <p:spPr>
                <a:xfrm>
                  <a:off x="7692897" y="-144282"/>
                  <a:ext cx="497783" cy="292387"/>
                </a:xfrm>
                <a:custGeom>
                  <a:avLst/>
                  <a:gdLst/>
                  <a:ahLst/>
                  <a:cxnLst/>
                  <a:rect l="l" t="t" r="r" b="b"/>
                  <a:pathLst>
                    <a:path w="8383" h="4924" extrusionOk="0">
                      <a:moveTo>
                        <a:pt x="100" y="0"/>
                      </a:moveTo>
                      <a:lnTo>
                        <a:pt x="0" y="104"/>
                      </a:lnTo>
                      <a:lnTo>
                        <a:pt x="2498" y="2598"/>
                      </a:lnTo>
                      <a:lnTo>
                        <a:pt x="5957" y="2598"/>
                      </a:lnTo>
                      <a:lnTo>
                        <a:pt x="8282" y="4924"/>
                      </a:lnTo>
                      <a:lnTo>
                        <a:pt x="8382" y="4820"/>
                      </a:lnTo>
                      <a:lnTo>
                        <a:pt x="6017" y="2454"/>
                      </a:lnTo>
                      <a:lnTo>
                        <a:pt x="2558" y="2454"/>
                      </a:lnTo>
                      <a:lnTo>
                        <a:pt x="10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 name="Google Shape;141;p5"/>
              <p:cNvGrpSpPr/>
              <p:nvPr/>
            </p:nvGrpSpPr>
            <p:grpSpPr>
              <a:xfrm>
                <a:off x="-2504900" y="1005827"/>
                <a:ext cx="6322114" cy="7255046"/>
                <a:chOff x="-2504900" y="1005827"/>
                <a:chExt cx="6322114" cy="7255046"/>
              </a:xfrm>
            </p:grpSpPr>
            <p:sp>
              <p:nvSpPr>
                <p:cNvPr id="142" name="Google Shape;142;p5"/>
                <p:cNvSpPr/>
                <p:nvPr/>
              </p:nvSpPr>
              <p:spPr>
                <a:xfrm>
                  <a:off x="-2504900" y="1005827"/>
                  <a:ext cx="6322114" cy="7255046"/>
                </a:xfrm>
                <a:custGeom>
                  <a:avLst/>
                  <a:gdLst/>
                  <a:ahLst/>
                  <a:cxnLst/>
                  <a:rect l="l" t="t" r="r" b="b"/>
                  <a:pathLst>
                    <a:path w="71832" h="82432" extrusionOk="0">
                      <a:moveTo>
                        <a:pt x="205" y="1"/>
                      </a:moveTo>
                      <a:lnTo>
                        <a:pt x="1" y="205"/>
                      </a:lnTo>
                      <a:lnTo>
                        <a:pt x="27924" y="28129"/>
                      </a:lnTo>
                      <a:lnTo>
                        <a:pt x="27924" y="38728"/>
                      </a:lnTo>
                      <a:lnTo>
                        <a:pt x="36526" y="47330"/>
                      </a:lnTo>
                      <a:lnTo>
                        <a:pt x="45629" y="56433"/>
                      </a:lnTo>
                      <a:lnTo>
                        <a:pt x="71627" y="82431"/>
                      </a:lnTo>
                      <a:lnTo>
                        <a:pt x="71831" y="82227"/>
                      </a:lnTo>
                      <a:lnTo>
                        <a:pt x="46493" y="56889"/>
                      </a:lnTo>
                      <a:lnTo>
                        <a:pt x="46493" y="47935"/>
                      </a:lnTo>
                      <a:lnTo>
                        <a:pt x="53711" y="40954"/>
                      </a:lnTo>
                      <a:lnTo>
                        <a:pt x="51481" y="38724"/>
                      </a:lnTo>
                      <a:lnTo>
                        <a:pt x="37095" y="38724"/>
                      </a:lnTo>
                      <a:lnTo>
                        <a:pt x="32496" y="34125"/>
                      </a:lnTo>
                      <a:lnTo>
                        <a:pt x="32496" y="32288"/>
                      </a:lnTo>
                      <a:lnTo>
                        <a:pt x="27924" y="27712"/>
                      </a:lnTo>
                      <a:lnTo>
                        <a:pt x="27924" y="27720"/>
                      </a:lnTo>
                      <a:lnTo>
                        <a:pt x="20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5"/>
                <p:cNvSpPr/>
                <p:nvPr/>
              </p:nvSpPr>
              <p:spPr>
                <a:xfrm>
                  <a:off x="-118934" y="3399771"/>
                  <a:ext cx="1196665" cy="2113124"/>
                </a:xfrm>
                <a:custGeom>
                  <a:avLst/>
                  <a:gdLst/>
                  <a:ahLst/>
                  <a:cxnLst/>
                  <a:rect l="l" t="t" r="r" b="b"/>
                  <a:pathLst>
                    <a:path w="9972" h="17609" extrusionOk="0">
                      <a:moveTo>
                        <a:pt x="1" y="0"/>
                      </a:moveTo>
                      <a:lnTo>
                        <a:pt x="1" y="4948"/>
                      </a:lnTo>
                      <a:lnTo>
                        <a:pt x="9720" y="14670"/>
                      </a:lnTo>
                      <a:lnTo>
                        <a:pt x="9720" y="17608"/>
                      </a:lnTo>
                      <a:lnTo>
                        <a:pt x="9972" y="17608"/>
                      </a:lnTo>
                      <a:lnTo>
                        <a:pt x="9972" y="14566"/>
                      </a:lnTo>
                      <a:lnTo>
                        <a:pt x="249" y="4843"/>
                      </a:lnTo>
                      <a:lnTo>
                        <a:pt x="24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144" name="Google Shape;144;p5"/>
          <p:cNvSpPr txBox="1">
            <a:spLocks noGrp="1"/>
          </p:cNvSpPr>
          <p:nvPr>
            <p:ph type="subTitle" idx="1"/>
          </p:nvPr>
        </p:nvSpPr>
        <p:spPr>
          <a:xfrm>
            <a:off x="1254788" y="2601579"/>
            <a:ext cx="2776800" cy="371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200" b="1">
                <a:solidFill>
                  <a:schemeClr val="dk2"/>
                </a:solidFill>
                <a:latin typeface="Orbitron"/>
                <a:ea typeface="Orbitron"/>
                <a:cs typeface="Orbitron"/>
                <a:sym typeface="Orbitron"/>
              </a:defRPr>
            </a:lvl1pPr>
            <a:lvl2pPr lvl="1" rtl="0">
              <a:lnSpc>
                <a:spcPct val="100000"/>
              </a:lnSpc>
              <a:spcBef>
                <a:spcPts val="0"/>
              </a:spcBef>
              <a:spcAft>
                <a:spcPts val="0"/>
              </a:spcAft>
              <a:buNone/>
              <a:defRPr sz="2200" b="1">
                <a:solidFill>
                  <a:schemeClr val="dk2"/>
                </a:solidFill>
                <a:latin typeface="Orbitron"/>
                <a:ea typeface="Orbitron"/>
                <a:cs typeface="Orbitron"/>
                <a:sym typeface="Orbitron"/>
              </a:defRPr>
            </a:lvl2pPr>
            <a:lvl3pPr lvl="2" rtl="0">
              <a:lnSpc>
                <a:spcPct val="100000"/>
              </a:lnSpc>
              <a:spcBef>
                <a:spcPts val="0"/>
              </a:spcBef>
              <a:spcAft>
                <a:spcPts val="0"/>
              </a:spcAft>
              <a:buNone/>
              <a:defRPr sz="2200" b="1">
                <a:solidFill>
                  <a:schemeClr val="dk2"/>
                </a:solidFill>
                <a:latin typeface="Orbitron"/>
                <a:ea typeface="Orbitron"/>
                <a:cs typeface="Orbitron"/>
                <a:sym typeface="Orbitron"/>
              </a:defRPr>
            </a:lvl3pPr>
            <a:lvl4pPr lvl="3" rtl="0">
              <a:lnSpc>
                <a:spcPct val="100000"/>
              </a:lnSpc>
              <a:spcBef>
                <a:spcPts val="0"/>
              </a:spcBef>
              <a:spcAft>
                <a:spcPts val="0"/>
              </a:spcAft>
              <a:buNone/>
              <a:defRPr sz="2200" b="1">
                <a:solidFill>
                  <a:schemeClr val="dk2"/>
                </a:solidFill>
                <a:latin typeface="Orbitron"/>
                <a:ea typeface="Orbitron"/>
                <a:cs typeface="Orbitron"/>
                <a:sym typeface="Orbitron"/>
              </a:defRPr>
            </a:lvl4pPr>
            <a:lvl5pPr lvl="4" rtl="0">
              <a:lnSpc>
                <a:spcPct val="100000"/>
              </a:lnSpc>
              <a:spcBef>
                <a:spcPts val="0"/>
              </a:spcBef>
              <a:spcAft>
                <a:spcPts val="0"/>
              </a:spcAft>
              <a:buNone/>
              <a:defRPr sz="2200" b="1">
                <a:solidFill>
                  <a:schemeClr val="dk2"/>
                </a:solidFill>
                <a:latin typeface="Orbitron"/>
                <a:ea typeface="Orbitron"/>
                <a:cs typeface="Orbitron"/>
                <a:sym typeface="Orbitron"/>
              </a:defRPr>
            </a:lvl5pPr>
            <a:lvl6pPr lvl="5" rtl="0">
              <a:lnSpc>
                <a:spcPct val="100000"/>
              </a:lnSpc>
              <a:spcBef>
                <a:spcPts val="0"/>
              </a:spcBef>
              <a:spcAft>
                <a:spcPts val="0"/>
              </a:spcAft>
              <a:buNone/>
              <a:defRPr sz="2200" b="1">
                <a:solidFill>
                  <a:schemeClr val="dk2"/>
                </a:solidFill>
                <a:latin typeface="Orbitron"/>
                <a:ea typeface="Orbitron"/>
                <a:cs typeface="Orbitron"/>
                <a:sym typeface="Orbitron"/>
              </a:defRPr>
            </a:lvl6pPr>
            <a:lvl7pPr lvl="6" rtl="0">
              <a:lnSpc>
                <a:spcPct val="100000"/>
              </a:lnSpc>
              <a:spcBef>
                <a:spcPts val="0"/>
              </a:spcBef>
              <a:spcAft>
                <a:spcPts val="0"/>
              </a:spcAft>
              <a:buNone/>
              <a:defRPr sz="2200" b="1">
                <a:solidFill>
                  <a:schemeClr val="dk2"/>
                </a:solidFill>
                <a:latin typeface="Orbitron"/>
                <a:ea typeface="Orbitron"/>
                <a:cs typeface="Orbitron"/>
                <a:sym typeface="Orbitron"/>
              </a:defRPr>
            </a:lvl7pPr>
            <a:lvl8pPr lvl="7" rtl="0">
              <a:lnSpc>
                <a:spcPct val="100000"/>
              </a:lnSpc>
              <a:spcBef>
                <a:spcPts val="0"/>
              </a:spcBef>
              <a:spcAft>
                <a:spcPts val="0"/>
              </a:spcAft>
              <a:buNone/>
              <a:defRPr sz="2200" b="1">
                <a:solidFill>
                  <a:schemeClr val="dk2"/>
                </a:solidFill>
                <a:latin typeface="Orbitron"/>
                <a:ea typeface="Orbitron"/>
                <a:cs typeface="Orbitron"/>
                <a:sym typeface="Orbitron"/>
              </a:defRPr>
            </a:lvl8pPr>
            <a:lvl9pPr lvl="8" rtl="0">
              <a:lnSpc>
                <a:spcPct val="100000"/>
              </a:lnSpc>
              <a:spcBef>
                <a:spcPts val="0"/>
              </a:spcBef>
              <a:spcAft>
                <a:spcPts val="0"/>
              </a:spcAft>
              <a:buNone/>
              <a:defRPr sz="2200" b="1">
                <a:solidFill>
                  <a:schemeClr val="dk2"/>
                </a:solidFill>
                <a:latin typeface="Orbitron"/>
                <a:ea typeface="Orbitron"/>
                <a:cs typeface="Orbitron"/>
                <a:sym typeface="Orbitron"/>
              </a:defRPr>
            </a:lvl9pPr>
          </a:lstStyle>
          <a:p>
            <a:endParaRPr/>
          </a:p>
        </p:txBody>
      </p:sp>
      <p:sp>
        <p:nvSpPr>
          <p:cNvPr id="145" name="Google Shape;145;p5"/>
          <p:cNvSpPr txBox="1">
            <a:spLocks noGrp="1"/>
          </p:cNvSpPr>
          <p:nvPr>
            <p:ph type="subTitle" idx="2"/>
          </p:nvPr>
        </p:nvSpPr>
        <p:spPr>
          <a:xfrm>
            <a:off x="1254788" y="2972979"/>
            <a:ext cx="2776800" cy="888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600"/>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146" name="Google Shape;146;p5"/>
          <p:cNvSpPr txBox="1">
            <a:spLocks noGrp="1"/>
          </p:cNvSpPr>
          <p:nvPr>
            <p:ph type="subTitle" idx="3"/>
          </p:nvPr>
        </p:nvSpPr>
        <p:spPr>
          <a:xfrm>
            <a:off x="5112413" y="2601579"/>
            <a:ext cx="2776800" cy="371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200" b="1">
                <a:solidFill>
                  <a:schemeClr val="dk2"/>
                </a:solidFill>
                <a:latin typeface="Orbitron"/>
                <a:ea typeface="Orbitron"/>
                <a:cs typeface="Orbitron"/>
                <a:sym typeface="Orbitron"/>
              </a:defRPr>
            </a:lvl1pPr>
            <a:lvl2pPr lvl="1" rtl="0">
              <a:lnSpc>
                <a:spcPct val="100000"/>
              </a:lnSpc>
              <a:spcBef>
                <a:spcPts val="0"/>
              </a:spcBef>
              <a:spcAft>
                <a:spcPts val="0"/>
              </a:spcAft>
              <a:buNone/>
              <a:defRPr sz="2200" b="1">
                <a:solidFill>
                  <a:schemeClr val="dk2"/>
                </a:solidFill>
                <a:latin typeface="Orbitron"/>
                <a:ea typeface="Orbitron"/>
                <a:cs typeface="Orbitron"/>
                <a:sym typeface="Orbitron"/>
              </a:defRPr>
            </a:lvl2pPr>
            <a:lvl3pPr lvl="2" rtl="0">
              <a:lnSpc>
                <a:spcPct val="100000"/>
              </a:lnSpc>
              <a:spcBef>
                <a:spcPts val="0"/>
              </a:spcBef>
              <a:spcAft>
                <a:spcPts val="0"/>
              </a:spcAft>
              <a:buNone/>
              <a:defRPr sz="2200" b="1">
                <a:solidFill>
                  <a:schemeClr val="dk2"/>
                </a:solidFill>
                <a:latin typeface="Orbitron"/>
                <a:ea typeface="Orbitron"/>
                <a:cs typeface="Orbitron"/>
                <a:sym typeface="Orbitron"/>
              </a:defRPr>
            </a:lvl3pPr>
            <a:lvl4pPr lvl="3" rtl="0">
              <a:lnSpc>
                <a:spcPct val="100000"/>
              </a:lnSpc>
              <a:spcBef>
                <a:spcPts val="0"/>
              </a:spcBef>
              <a:spcAft>
                <a:spcPts val="0"/>
              </a:spcAft>
              <a:buNone/>
              <a:defRPr sz="2200" b="1">
                <a:solidFill>
                  <a:schemeClr val="dk2"/>
                </a:solidFill>
                <a:latin typeface="Orbitron"/>
                <a:ea typeface="Orbitron"/>
                <a:cs typeface="Orbitron"/>
                <a:sym typeface="Orbitron"/>
              </a:defRPr>
            </a:lvl4pPr>
            <a:lvl5pPr lvl="4" rtl="0">
              <a:lnSpc>
                <a:spcPct val="100000"/>
              </a:lnSpc>
              <a:spcBef>
                <a:spcPts val="0"/>
              </a:spcBef>
              <a:spcAft>
                <a:spcPts val="0"/>
              </a:spcAft>
              <a:buNone/>
              <a:defRPr sz="2200" b="1">
                <a:solidFill>
                  <a:schemeClr val="dk2"/>
                </a:solidFill>
                <a:latin typeface="Orbitron"/>
                <a:ea typeface="Orbitron"/>
                <a:cs typeface="Orbitron"/>
                <a:sym typeface="Orbitron"/>
              </a:defRPr>
            </a:lvl5pPr>
            <a:lvl6pPr lvl="5" rtl="0">
              <a:lnSpc>
                <a:spcPct val="100000"/>
              </a:lnSpc>
              <a:spcBef>
                <a:spcPts val="0"/>
              </a:spcBef>
              <a:spcAft>
                <a:spcPts val="0"/>
              </a:spcAft>
              <a:buNone/>
              <a:defRPr sz="2200" b="1">
                <a:solidFill>
                  <a:schemeClr val="dk2"/>
                </a:solidFill>
                <a:latin typeface="Orbitron"/>
                <a:ea typeface="Orbitron"/>
                <a:cs typeface="Orbitron"/>
                <a:sym typeface="Orbitron"/>
              </a:defRPr>
            </a:lvl6pPr>
            <a:lvl7pPr lvl="6" rtl="0">
              <a:lnSpc>
                <a:spcPct val="100000"/>
              </a:lnSpc>
              <a:spcBef>
                <a:spcPts val="0"/>
              </a:spcBef>
              <a:spcAft>
                <a:spcPts val="0"/>
              </a:spcAft>
              <a:buNone/>
              <a:defRPr sz="2200" b="1">
                <a:solidFill>
                  <a:schemeClr val="dk2"/>
                </a:solidFill>
                <a:latin typeface="Orbitron"/>
                <a:ea typeface="Orbitron"/>
                <a:cs typeface="Orbitron"/>
                <a:sym typeface="Orbitron"/>
              </a:defRPr>
            </a:lvl7pPr>
            <a:lvl8pPr lvl="7" rtl="0">
              <a:lnSpc>
                <a:spcPct val="100000"/>
              </a:lnSpc>
              <a:spcBef>
                <a:spcPts val="0"/>
              </a:spcBef>
              <a:spcAft>
                <a:spcPts val="0"/>
              </a:spcAft>
              <a:buNone/>
              <a:defRPr sz="2200" b="1">
                <a:solidFill>
                  <a:schemeClr val="dk2"/>
                </a:solidFill>
                <a:latin typeface="Orbitron"/>
                <a:ea typeface="Orbitron"/>
                <a:cs typeface="Orbitron"/>
                <a:sym typeface="Orbitron"/>
              </a:defRPr>
            </a:lvl8pPr>
            <a:lvl9pPr lvl="8" rtl="0">
              <a:lnSpc>
                <a:spcPct val="100000"/>
              </a:lnSpc>
              <a:spcBef>
                <a:spcPts val="0"/>
              </a:spcBef>
              <a:spcAft>
                <a:spcPts val="0"/>
              </a:spcAft>
              <a:buNone/>
              <a:defRPr sz="2200" b="1">
                <a:solidFill>
                  <a:schemeClr val="dk2"/>
                </a:solidFill>
                <a:latin typeface="Orbitron"/>
                <a:ea typeface="Orbitron"/>
                <a:cs typeface="Orbitron"/>
                <a:sym typeface="Orbitron"/>
              </a:defRPr>
            </a:lvl9pPr>
          </a:lstStyle>
          <a:p>
            <a:endParaRPr/>
          </a:p>
        </p:txBody>
      </p:sp>
      <p:sp>
        <p:nvSpPr>
          <p:cNvPr id="147" name="Google Shape;147;p5"/>
          <p:cNvSpPr txBox="1">
            <a:spLocks noGrp="1"/>
          </p:cNvSpPr>
          <p:nvPr>
            <p:ph type="subTitle" idx="4"/>
          </p:nvPr>
        </p:nvSpPr>
        <p:spPr>
          <a:xfrm>
            <a:off x="5112413" y="2972979"/>
            <a:ext cx="2776800" cy="888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600"/>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148" name="Google Shape;148;p5"/>
          <p:cNvSpPr txBox="1">
            <a:spLocks noGrp="1"/>
          </p:cNvSpPr>
          <p:nvPr>
            <p:ph type="title"/>
          </p:nvPr>
        </p:nvSpPr>
        <p:spPr>
          <a:xfrm>
            <a:off x="720000" y="387600"/>
            <a:ext cx="7704000" cy="5922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dk2"/>
              </a:buClr>
              <a:buSzPts val="3000"/>
              <a:buFont typeface="Fredoka One"/>
              <a:buNone/>
              <a:defRPr/>
            </a:lvl1pPr>
            <a:lvl2pPr lvl="1" algn="ctr" rtl="0">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2pPr>
            <a:lvl3pPr lvl="2" algn="ctr" rtl="0">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3pPr>
            <a:lvl4pPr lvl="3" algn="ctr" rtl="0">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4pPr>
            <a:lvl5pPr lvl="4" algn="ctr" rtl="0">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5pPr>
            <a:lvl6pPr lvl="5" algn="ctr" rtl="0">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6pPr>
            <a:lvl7pPr lvl="6" algn="ctr" rtl="0">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7pPr>
            <a:lvl8pPr lvl="7" algn="ctr" rtl="0">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8pPr>
            <a:lvl9pPr lvl="8" algn="ctr" rtl="0">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9pPr>
          </a:lstStyle>
          <a:p>
            <a:endParaRPr/>
          </a:p>
        </p:txBody>
      </p:sp>
      <p:sp>
        <p:nvSpPr>
          <p:cNvPr id="149" name="Google Shape;149;p5"/>
          <p:cNvSpPr txBox="1">
            <a:spLocks noGrp="1"/>
          </p:cNvSpPr>
          <p:nvPr>
            <p:ph type="title" idx="5" hasCustomPrompt="1"/>
          </p:nvPr>
        </p:nvSpPr>
        <p:spPr>
          <a:xfrm>
            <a:off x="2200238" y="2019699"/>
            <a:ext cx="885900" cy="527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3000"/>
              <a:buNone/>
              <a:defRPr/>
            </a:lvl1pPr>
            <a:lvl2pPr lvl="1" algn="ctr" rtl="0">
              <a:lnSpc>
                <a:spcPct val="100000"/>
              </a:lnSpc>
              <a:spcBef>
                <a:spcPts val="0"/>
              </a:spcBef>
              <a:spcAft>
                <a:spcPts val="0"/>
              </a:spcAft>
              <a:buClr>
                <a:schemeClr val="dk2"/>
              </a:buClr>
              <a:buSzPts val="3200"/>
              <a:buNone/>
              <a:defRPr sz="3200">
                <a:solidFill>
                  <a:schemeClr val="dk2"/>
                </a:solidFill>
              </a:defRPr>
            </a:lvl2pPr>
            <a:lvl3pPr lvl="2" algn="ctr" rtl="0">
              <a:lnSpc>
                <a:spcPct val="100000"/>
              </a:lnSpc>
              <a:spcBef>
                <a:spcPts val="0"/>
              </a:spcBef>
              <a:spcAft>
                <a:spcPts val="0"/>
              </a:spcAft>
              <a:buClr>
                <a:schemeClr val="dk2"/>
              </a:buClr>
              <a:buSzPts val="3200"/>
              <a:buNone/>
              <a:defRPr sz="3200">
                <a:solidFill>
                  <a:schemeClr val="dk2"/>
                </a:solidFill>
              </a:defRPr>
            </a:lvl3pPr>
            <a:lvl4pPr lvl="3" algn="ctr" rtl="0">
              <a:lnSpc>
                <a:spcPct val="100000"/>
              </a:lnSpc>
              <a:spcBef>
                <a:spcPts val="0"/>
              </a:spcBef>
              <a:spcAft>
                <a:spcPts val="0"/>
              </a:spcAft>
              <a:buClr>
                <a:schemeClr val="dk2"/>
              </a:buClr>
              <a:buSzPts val="3200"/>
              <a:buNone/>
              <a:defRPr sz="3200">
                <a:solidFill>
                  <a:schemeClr val="dk2"/>
                </a:solidFill>
              </a:defRPr>
            </a:lvl4pPr>
            <a:lvl5pPr lvl="4" algn="ctr" rtl="0">
              <a:lnSpc>
                <a:spcPct val="100000"/>
              </a:lnSpc>
              <a:spcBef>
                <a:spcPts val="0"/>
              </a:spcBef>
              <a:spcAft>
                <a:spcPts val="0"/>
              </a:spcAft>
              <a:buClr>
                <a:schemeClr val="dk2"/>
              </a:buClr>
              <a:buSzPts val="3200"/>
              <a:buNone/>
              <a:defRPr sz="3200">
                <a:solidFill>
                  <a:schemeClr val="dk2"/>
                </a:solidFill>
              </a:defRPr>
            </a:lvl5pPr>
            <a:lvl6pPr lvl="5" algn="ctr" rtl="0">
              <a:lnSpc>
                <a:spcPct val="100000"/>
              </a:lnSpc>
              <a:spcBef>
                <a:spcPts val="0"/>
              </a:spcBef>
              <a:spcAft>
                <a:spcPts val="0"/>
              </a:spcAft>
              <a:buClr>
                <a:schemeClr val="dk2"/>
              </a:buClr>
              <a:buSzPts val="3200"/>
              <a:buNone/>
              <a:defRPr sz="3200">
                <a:solidFill>
                  <a:schemeClr val="dk2"/>
                </a:solidFill>
              </a:defRPr>
            </a:lvl6pPr>
            <a:lvl7pPr lvl="6" algn="ctr" rtl="0">
              <a:lnSpc>
                <a:spcPct val="100000"/>
              </a:lnSpc>
              <a:spcBef>
                <a:spcPts val="0"/>
              </a:spcBef>
              <a:spcAft>
                <a:spcPts val="0"/>
              </a:spcAft>
              <a:buClr>
                <a:schemeClr val="dk2"/>
              </a:buClr>
              <a:buSzPts val="3200"/>
              <a:buNone/>
              <a:defRPr sz="3200">
                <a:solidFill>
                  <a:schemeClr val="dk2"/>
                </a:solidFill>
              </a:defRPr>
            </a:lvl7pPr>
            <a:lvl8pPr lvl="7" algn="ctr" rtl="0">
              <a:lnSpc>
                <a:spcPct val="100000"/>
              </a:lnSpc>
              <a:spcBef>
                <a:spcPts val="0"/>
              </a:spcBef>
              <a:spcAft>
                <a:spcPts val="0"/>
              </a:spcAft>
              <a:buClr>
                <a:schemeClr val="dk2"/>
              </a:buClr>
              <a:buSzPts val="3200"/>
              <a:buNone/>
              <a:defRPr sz="3200">
                <a:solidFill>
                  <a:schemeClr val="dk2"/>
                </a:solidFill>
              </a:defRPr>
            </a:lvl8pPr>
            <a:lvl9pPr lvl="8" algn="ctr" rtl="0">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150" name="Google Shape;150;p5"/>
          <p:cNvSpPr txBox="1">
            <a:spLocks noGrp="1"/>
          </p:cNvSpPr>
          <p:nvPr>
            <p:ph type="title" idx="6" hasCustomPrompt="1"/>
          </p:nvPr>
        </p:nvSpPr>
        <p:spPr>
          <a:xfrm>
            <a:off x="6057863" y="2019699"/>
            <a:ext cx="885900" cy="527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3000"/>
              <a:buNone/>
              <a:defRPr/>
            </a:lvl1pPr>
            <a:lvl2pPr lvl="1" algn="ctr" rtl="0">
              <a:lnSpc>
                <a:spcPct val="100000"/>
              </a:lnSpc>
              <a:spcBef>
                <a:spcPts val="0"/>
              </a:spcBef>
              <a:spcAft>
                <a:spcPts val="0"/>
              </a:spcAft>
              <a:buClr>
                <a:schemeClr val="dk2"/>
              </a:buClr>
              <a:buSzPts val="3200"/>
              <a:buNone/>
              <a:defRPr sz="3200">
                <a:solidFill>
                  <a:schemeClr val="dk2"/>
                </a:solidFill>
              </a:defRPr>
            </a:lvl2pPr>
            <a:lvl3pPr lvl="2" algn="ctr" rtl="0">
              <a:lnSpc>
                <a:spcPct val="100000"/>
              </a:lnSpc>
              <a:spcBef>
                <a:spcPts val="0"/>
              </a:spcBef>
              <a:spcAft>
                <a:spcPts val="0"/>
              </a:spcAft>
              <a:buClr>
                <a:schemeClr val="dk2"/>
              </a:buClr>
              <a:buSzPts val="3200"/>
              <a:buNone/>
              <a:defRPr sz="3200">
                <a:solidFill>
                  <a:schemeClr val="dk2"/>
                </a:solidFill>
              </a:defRPr>
            </a:lvl3pPr>
            <a:lvl4pPr lvl="3" algn="ctr" rtl="0">
              <a:lnSpc>
                <a:spcPct val="100000"/>
              </a:lnSpc>
              <a:spcBef>
                <a:spcPts val="0"/>
              </a:spcBef>
              <a:spcAft>
                <a:spcPts val="0"/>
              </a:spcAft>
              <a:buClr>
                <a:schemeClr val="dk2"/>
              </a:buClr>
              <a:buSzPts val="3200"/>
              <a:buNone/>
              <a:defRPr sz="3200">
                <a:solidFill>
                  <a:schemeClr val="dk2"/>
                </a:solidFill>
              </a:defRPr>
            </a:lvl4pPr>
            <a:lvl5pPr lvl="4" algn="ctr" rtl="0">
              <a:lnSpc>
                <a:spcPct val="100000"/>
              </a:lnSpc>
              <a:spcBef>
                <a:spcPts val="0"/>
              </a:spcBef>
              <a:spcAft>
                <a:spcPts val="0"/>
              </a:spcAft>
              <a:buClr>
                <a:schemeClr val="dk2"/>
              </a:buClr>
              <a:buSzPts val="3200"/>
              <a:buNone/>
              <a:defRPr sz="3200">
                <a:solidFill>
                  <a:schemeClr val="dk2"/>
                </a:solidFill>
              </a:defRPr>
            </a:lvl5pPr>
            <a:lvl6pPr lvl="5" algn="ctr" rtl="0">
              <a:lnSpc>
                <a:spcPct val="100000"/>
              </a:lnSpc>
              <a:spcBef>
                <a:spcPts val="0"/>
              </a:spcBef>
              <a:spcAft>
                <a:spcPts val="0"/>
              </a:spcAft>
              <a:buClr>
                <a:schemeClr val="dk2"/>
              </a:buClr>
              <a:buSzPts val="3200"/>
              <a:buNone/>
              <a:defRPr sz="3200">
                <a:solidFill>
                  <a:schemeClr val="dk2"/>
                </a:solidFill>
              </a:defRPr>
            </a:lvl6pPr>
            <a:lvl7pPr lvl="6" algn="ctr" rtl="0">
              <a:lnSpc>
                <a:spcPct val="100000"/>
              </a:lnSpc>
              <a:spcBef>
                <a:spcPts val="0"/>
              </a:spcBef>
              <a:spcAft>
                <a:spcPts val="0"/>
              </a:spcAft>
              <a:buClr>
                <a:schemeClr val="dk2"/>
              </a:buClr>
              <a:buSzPts val="3200"/>
              <a:buNone/>
              <a:defRPr sz="3200">
                <a:solidFill>
                  <a:schemeClr val="dk2"/>
                </a:solidFill>
              </a:defRPr>
            </a:lvl7pPr>
            <a:lvl8pPr lvl="7" algn="ctr" rtl="0">
              <a:lnSpc>
                <a:spcPct val="100000"/>
              </a:lnSpc>
              <a:spcBef>
                <a:spcPts val="0"/>
              </a:spcBef>
              <a:spcAft>
                <a:spcPts val="0"/>
              </a:spcAft>
              <a:buClr>
                <a:schemeClr val="dk2"/>
              </a:buClr>
              <a:buSzPts val="3200"/>
              <a:buNone/>
              <a:defRPr sz="3200">
                <a:solidFill>
                  <a:schemeClr val="dk2"/>
                </a:solidFill>
              </a:defRPr>
            </a:lvl8pPr>
            <a:lvl9pPr lvl="8" algn="ctr" rtl="0">
              <a:lnSpc>
                <a:spcPct val="100000"/>
              </a:lnSpc>
              <a:spcBef>
                <a:spcPts val="0"/>
              </a:spcBef>
              <a:spcAft>
                <a:spcPts val="0"/>
              </a:spcAft>
              <a:buClr>
                <a:schemeClr val="dk2"/>
              </a:buClr>
              <a:buSzPts val="3200"/>
              <a:buNone/>
              <a:defRPr sz="3200">
                <a:solidFill>
                  <a:schemeClr val="dk2"/>
                </a:solidFill>
              </a:defRPr>
            </a:lvl9pPr>
          </a:lstStyle>
          <a:p>
            <a:r>
              <a:t>xx%</a:t>
            </a:r>
          </a:p>
        </p:txBody>
      </p:sp>
    </p:spTree>
  </p:cSld>
  <p:clrMapOvr>
    <a:masterClrMapping/>
  </p:clrMapOvr>
  <mc:AlternateContent xmlns:mc="http://schemas.openxmlformats.org/markup-compatibility/2006" xmlns:p15="http://schemas.microsoft.com/office/powerpoint/2012/main">
    <mc:Choice Requires="p15">
      <p:transition spd="slow">
        <p15:prstTrans prst="pageCurlDouble"/>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51"/>
        <p:cNvGrpSpPr/>
        <p:nvPr/>
      </p:nvGrpSpPr>
      <p:grpSpPr>
        <a:xfrm>
          <a:off x="0" y="0"/>
          <a:ext cx="0" cy="0"/>
          <a:chOff x="0" y="0"/>
          <a:chExt cx="0" cy="0"/>
        </a:xfrm>
      </p:grpSpPr>
      <p:grpSp>
        <p:nvGrpSpPr>
          <p:cNvPr id="152" name="Google Shape;152;p6"/>
          <p:cNvGrpSpPr/>
          <p:nvPr/>
        </p:nvGrpSpPr>
        <p:grpSpPr>
          <a:xfrm>
            <a:off x="-859697" y="-661345"/>
            <a:ext cx="2552998" cy="2062932"/>
            <a:chOff x="-859697" y="-661345"/>
            <a:chExt cx="2552998" cy="2062932"/>
          </a:xfrm>
        </p:grpSpPr>
        <p:sp>
          <p:nvSpPr>
            <p:cNvPr id="153" name="Google Shape;153;p6"/>
            <p:cNvSpPr/>
            <p:nvPr/>
          </p:nvSpPr>
          <p:spPr>
            <a:xfrm>
              <a:off x="-859697" y="-661345"/>
              <a:ext cx="2552998" cy="1507261"/>
            </a:xfrm>
            <a:custGeom>
              <a:avLst/>
              <a:gdLst/>
              <a:ahLst/>
              <a:cxnLst/>
              <a:rect l="l" t="t" r="r" b="b"/>
              <a:pathLst>
                <a:path w="17209" h="10160" extrusionOk="0">
                  <a:moveTo>
                    <a:pt x="13158" y="0"/>
                  </a:moveTo>
                  <a:lnTo>
                    <a:pt x="9820" y="3343"/>
                  </a:lnTo>
                  <a:lnTo>
                    <a:pt x="6778" y="3343"/>
                  </a:lnTo>
                  <a:lnTo>
                    <a:pt x="1" y="10119"/>
                  </a:lnTo>
                  <a:lnTo>
                    <a:pt x="6353" y="10159"/>
                  </a:lnTo>
                  <a:lnTo>
                    <a:pt x="8319" y="8198"/>
                  </a:lnTo>
                  <a:lnTo>
                    <a:pt x="9015" y="8198"/>
                  </a:lnTo>
                  <a:lnTo>
                    <a:pt x="1720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6"/>
            <p:cNvSpPr/>
            <p:nvPr/>
          </p:nvSpPr>
          <p:spPr>
            <a:xfrm>
              <a:off x="-107627" y="-466741"/>
              <a:ext cx="1226141" cy="1868328"/>
            </a:xfrm>
            <a:custGeom>
              <a:avLst/>
              <a:gdLst/>
              <a:ahLst/>
              <a:cxnLst/>
              <a:rect l="l" t="t" r="r" b="b"/>
              <a:pathLst>
                <a:path w="9728" h="14823" extrusionOk="0">
                  <a:moveTo>
                    <a:pt x="9640" y="0"/>
                  </a:moveTo>
                  <a:lnTo>
                    <a:pt x="4148" y="5492"/>
                  </a:lnTo>
                  <a:lnTo>
                    <a:pt x="4148" y="10588"/>
                  </a:lnTo>
                  <a:lnTo>
                    <a:pt x="1" y="14735"/>
                  </a:lnTo>
                  <a:lnTo>
                    <a:pt x="89" y="14823"/>
                  </a:lnTo>
                  <a:lnTo>
                    <a:pt x="4272" y="10640"/>
                  </a:lnTo>
                  <a:lnTo>
                    <a:pt x="4272" y="5544"/>
                  </a:lnTo>
                  <a:lnTo>
                    <a:pt x="9728" y="88"/>
                  </a:lnTo>
                  <a:lnTo>
                    <a:pt x="96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5" name="Google Shape;155;p6"/>
          <p:cNvGrpSpPr/>
          <p:nvPr/>
        </p:nvGrpSpPr>
        <p:grpSpPr>
          <a:xfrm>
            <a:off x="7218415" y="1203967"/>
            <a:ext cx="3942356" cy="4639226"/>
            <a:chOff x="7276179" y="1051567"/>
            <a:chExt cx="3942356" cy="4639226"/>
          </a:xfrm>
        </p:grpSpPr>
        <p:sp>
          <p:nvSpPr>
            <p:cNvPr id="156" name="Google Shape;156;p6"/>
            <p:cNvSpPr/>
            <p:nvPr/>
          </p:nvSpPr>
          <p:spPr>
            <a:xfrm>
              <a:off x="7276179" y="3686213"/>
              <a:ext cx="3031826" cy="2004580"/>
            </a:xfrm>
            <a:custGeom>
              <a:avLst/>
              <a:gdLst/>
              <a:ahLst/>
              <a:cxnLst/>
              <a:rect l="l" t="t" r="r" b="b"/>
              <a:pathLst>
                <a:path w="24054" h="15904" extrusionOk="0">
                  <a:moveTo>
                    <a:pt x="17228" y="0"/>
                  </a:moveTo>
                  <a:lnTo>
                    <a:pt x="9955" y="7274"/>
                  </a:lnTo>
                  <a:lnTo>
                    <a:pt x="6725" y="7274"/>
                  </a:lnTo>
                  <a:lnTo>
                    <a:pt x="2610" y="11384"/>
                  </a:lnTo>
                  <a:lnTo>
                    <a:pt x="2610" y="13298"/>
                  </a:lnTo>
                  <a:lnTo>
                    <a:pt x="0" y="15904"/>
                  </a:lnTo>
                  <a:lnTo>
                    <a:pt x="7093" y="15904"/>
                  </a:lnTo>
                  <a:lnTo>
                    <a:pt x="12993" y="10003"/>
                  </a:lnTo>
                  <a:lnTo>
                    <a:pt x="15207" y="10003"/>
                  </a:lnTo>
                  <a:lnTo>
                    <a:pt x="19494" y="5716"/>
                  </a:lnTo>
                  <a:lnTo>
                    <a:pt x="19494" y="4560"/>
                  </a:lnTo>
                  <a:lnTo>
                    <a:pt x="2405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7" name="Google Shape;157;p6"/>
            <p:cNvGrpSpPr/>
            <p:nvPr/>
          </p:nvGrpSpPr>
          <p:grpSpPr>
            <a:xfrm>
              <a:off x="8615789" y="1051567"/>
              <a:ext cx="2602747" cy="3802366"/>
              <a:chOff x="278245" y="-112475"/>
              <a:chExt cx="2281910" cy="3333654"/>
            </a:xfrm>
          </p:grpSpPr>
          <p:grpSp>
            <p:nvGrpSpPr>
              <p:cNvPr id="158" name="Google Shape;158;p6"/>
              <p:cNvGrpSpPr/>
              <p:nvPr/>
            </p:nvGrpSpPr>
            <p:grpSpPr>
              <a:xfrm>
                <a:off x="278245" y="-112475"/>
                <a:ext cx="2281910" cy="3264909"/>
                <a:chOff x="1181475" y="2060725"/>
                <a:chExt cx="600250" cy="858825"/>
              </a:xfrm>
            </p:grpSpPr>
            <p:sp>
              <p:nvSpPr>
                <p:cNvPr id="159" name="Google Shape;159;p6"/>
                <p:cNvSpPr/>
                <p:nvPr/>
              </p:nvSpPr>
              <p:spPr>
                <a:xfrm>
                  <a:off x="1181475" y="2060725"/>
                  <a:ext cx="600250" cy="858825"/>
                </a:xfrm>
                <a:custGeom>
                  <a:avLst/>
                  <a:gdLst/>
                  <a:ahLst/>
                  <a:cxnLst/>
                  <a:rect l="l" t="t" r="r" b="b"/>
                  <a:pathLst>
                    <a:path w="24010" h="34353" extrusionOk="0">
                      <a:moveTo>
                        <a:pt x="23789" y="1"/>
                      </a:moveTo>
                      <a:lnTo>
                        <a:pt x="15584" y="8210"/>
                      </a:lnTo>
                      <a:lnTo>
                        <a:pt x="9043" y="8210"/>
                      </a:lnTo>
                      <a:lnTo>
                        <a:pt x="8995" y="8254"/>
                      </a:lnTo>
                      <a:lnTo>
                        <a:pt x="1" y="17249"/>
                      </a:lnTo>
                      <a:lnTo>
                        <a:pt x="1" y="20091"/>
                      </a:lnTo>
                      <a:lnTo>
                        <a:pt x="5493" y="25583"/>
                      </a:lnTo>
                      <a:lnTo>
                        <a:pt x="5493" y="30098"/>
                      </a:lnTo>
                      <a:lnTo>
                        <a:pt x="1458" y="34137"/>
                      </a:lnTo>
                      <a:lnTo>
                        <a:pt x="1678" y="34353"/>
                      </a:lnTo>
                      <a:lnTo>
                        <a:pt x="5805" y="30226"/>
                      </a:lnTo>
                      <a:lnTo>
                        <a:pt x="5805" y="25454"/>
                      </a:lnTo>
                      <a:lnTo>
                        <a:pt x="313" y="19963"/>
                      </a:lnTo>
                      <a:lnTo>
                        <a:pt x="313" y="17377"/>
                      </a:lnTo>
                      <a:lnTo>
                        <a:pt x="9171" y="8519"/>
                      </a:lnTo>
                      <a:lnTo>
                        <a:pt x="15712" y="8519"/>
                      </a:lnTo>
                      <a:lnTo>
                        <a:pt x="15756" y="8475"/>
                      </a:lnTo>
                      <a:lnTo>
                        <a:pt x="24010" y="221"/>
                      </a:lnTo>
                      <a:lnTo>
                        <a:pt x="2378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6"/>
                <p:cNvSpPr/>
                <p:nvPr/>
              </p:nvSpPr>
              <p:spPr>
                <a:xfrm>
                  <a:off x="1194400" y="2571875"/>
                  <a:ext cx="129400" cy="204375"/>
                </a:xfrm>
                <a:custGeom>
                  <a:avLst/>
                  <a:gdLst/>
                  <a:ahLst/>
                  <a:cxnLst/>
                  <a:rect l="l" t="t" r="r" b="b"/>
                  <a:pathLst>
                    <a:path w="5176" h="8175" extrusionOk="0">
                      <a:moveTo>
                        <a:pt x="0" y="1"/>
                      </a:moveTo>
                      <a:lnTo>
                        <a:pt x="0" y="3087"/>
                      </a:lnTo>
                      <a:lnTo>
                        <a:pt x="5088" y="8175"/>
                      </a:lnTo>
                      <a:lnTo>
                        <a:pt x="5176" y="8087"/>
                      </a:lnTo>
                      <a:lnTo>
                        <a:pt x="124" y="3035"/>
                      </a:lnTo>
                      <a:lnTo>
                        <a:pt x="1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1" name="Google Shape;161;p6"/>
              <p:cNvSpPr/>
              <p:nvPr/>
            </p:nvSpPr>
            <p:spPr>
              <a:xfrm>
                <a:off x="336260" y="3109317"/>
                <a:ext cx="130395" cy="111862"/>
              </a:xfrm>
              <a:custGeom>
                <a:avLst/>
                <a:gdLst/>
                <a:ahLst/>
                <a:cxnLst/>
                <a:rect l="l" t="t" r="r" b="b"/>
                <a:pathLst>
                  <a:path w="1372" h="1177" extrusionOk="0">
                    <a:moveTo>
                      <a:pt x="782" y="310"/>
                    </a:moveTo>
                    <a:cubicBezTo>
                      <a:pt x="924" y="310"/>
                      <a:pt x="1061" y="421"/>
                      <a:pt x="1061" y="588"/>
                    </a:cubicBezTo>
                    <a:cubicBezTo>
                      <a:pt x="1061" y="741"/>
                      <a:pt x="937" y="865"/>
                      <a:pt x="785" y="865"/>
                    </a:cubicBezTo>
                    <a:cubicBezTo>
                      <a:pt x="537" y="865"/>
                      <a:pt x="413" y="568"/>
                      <a:pt x="589" y="392"/>
                    </a:cubicBezTo>
                    <a:cubicBezTo>
                      <a:pt x="644" y="335"/>
                      <a:pt x="714" y="310"/>
                      <a:pt x="782" y="310"/>
                    </a:cubicBezTo>
                    <a:close/>
                    <a:moveTo>
                      <a:pt x="785" y="0"/>
                    </a:moveTo>
                    <a:cubicBezTo>
                      <a:pt x="260" y="0"/>
                      <a:pt x="0" y="632"/>
                      <a:pt x="369" y="1005"/>
                    </a:cubicBezTo>
                    <a:cubicBezTo>
                      <a:pt x="488" y="1123"/>
                      <a:pt x="635" y="1176"/>
                      <a:pt x="779" y="1176"/>
                    </a:cubicBezTo>
                    <a:cubicBezTo>
                      <a:pt x="1082" y="1176"/>
                      <a:pt x="1372" y="940"/>
                      <a:pt x="1369" y="584"/>
                    </a:cubicBezTo>
                    <a:cubicBezTo>
                      <a:pt x="1369" y="264"/>
                      <a:pt x="1105" y="4"/>
                      <a:pt x="7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62" name="Google Shape;162;p6"/>
          <p:cNvSpPr txBox="1">
            <a:spLocks noGrp="1"/>
          </p:cNvSpPr>
          <p:nvPr>
            <p:ph type="title"/>
          </p:nvPr>
        </p:nvSpPr>
        <p:spPr>
          <a:xfrm>
            <a:off x="720000" y="387600"/>
            <a:ext cx="7704000" cy="592200"/>
          </a:xfrm>
          <a:prstGeom prst="rect">
            <a:avLst/>
          </a:prstGeom>
          <a:noFill/>
        </p:spPr>
        <p:txBody>
          <a:bodyPr spcFirstLastPara="1" wrap="square" lIns="91425" tIns="91425" rIns="91425" bIns="91425" anchor="t" anchorCtr="0">
            <a:noAutofit/>
          </a:bodyPr>
          <a:lstStyle>
            <a:lvl1pPr lvl="0" rtl="0">
              <a:spcBef>
                <a:spcPts val="0"/>
              </a:spcBef>
              <a:spcAft>
                <a:spcPts val="0"/>
              </a:spcAft>
              <a:buSzPts val="3000"/>
              <a:buFont typeface="Fredoka One"/>
              <a:buNone/>
              <a:defRPr/>
            </a:lvl1pPr>
            <a:lvl2pPr lvl="1" algn="ctr" rtl="0">
              <a:spcBef>
                <a:spcPts val="0"/>
              </a:spcBef>
              <a:spcAft>
                <a:spcPts val="0"/>
              </a:spcAft>
              <a:buSzPts val="3000"/>
              <a:buFont typeface="Fredoka One"/>
              <a:buNone/>
              <a:defRPr sz="3000">
                <a:latin typeface="Fredoka One"/>
                <a:ea typeface="Fredoka One"/>
                <a:cs typeface="Fredoka One"/>
                <a:sym typeface="Fredoka One"/>
              </a:defRPr>
            </a:lvl2pPr>
            <a:lvl3pPr lvl="2" algn="ctr" rtl="0">
              <a:spcBef>
                <a:spcPts val="0"/>
              </a:spcBef>
              <a:spcAft>
                <a:spcPts val="0"/>
              </a:spcAft>
              <a:buSzPts val="3000"/>
              <a:buFont typeface="Fredoka One"/>
              <a:buNone/>
              <a:defRPr sz="3000">
                <a:latin typeface="Fredoka One"/>
                <a:ea typeface="Fredoka One"/>
                <a:cs typeface="Fredoka One"/>
                <a:sym typeface="Fredoka One"/>
              </a:defRPr>
            </a:lvl3pPr>
            <a:lvl4pPr lvl="3" algn="ctr" rtl="0">
              <a:spcBef>
                <a:spcPts val="0"/>
              </a:spcBef>
              <a:spcAft>
                <a:spcPts val="0"/>
              </a:spcAft>
              <a:buSzPts val="3000"/>
              <a:buFont typeface="Fredoka One"/>
              <a:buNone/>
              <a:defRPr sz="3000">
                <a:latin typeface="Fredoka One"/>
                <a:ea typeface="Fredoka One"/>
                <a:cs typeface="Fredoka One"/>
                <a:sym typeface="Fredoka One"/>
              </a:defRPr>
            </a:lvl4pPr>
            <a:lvl5pPr lvl="4" algn="ctr" rtl="0">
              <a:spcBef>
                <a:spcPts val="0"/>
              </a:spcBef>
              <a:spcAft>
                <a:spcPts val="0"/>
              </a:spcAft>
              <a:buSzPts val="3000"/>
              <a:buFont typeface="Fredoka One"/>
              <a:buNone/>
              <a:defRPr sz="3000">
                <a:latin typeface="Fredoka One"/>
                <a:ea typeface="Fredoka One"/>
                <a:cs typeface="Fredoka One"/>
                <a:sym typeface="Fredoka One"/>
              </a:defRPr>
            </a:lvl5pPr>
            <a:lvl6pPr lvl="5" algn="ctr" rtl="0">
              <a:spcBef>
                <a:spcPts val="0"/>
              </a:spcBef>
              <a:spcAft>
                <a:spcPts val="0"/>
              </a:spcAft>
              <a:buSzPts val="3000"/>
              <a:buFont typeface="Fredoka One"/>
              <a:buNone/>
              <a:defRPr sz="3000">
                <a:latin typeface="Fredoka One"/>
                <a:ea typeface="Fredoka One"/>
                <a:cs typeface="Fredoka One"/>
                <a:sym typeface="Fredoka One"/>
              </a:defRPr>
            </a:lvl6pPr>
            <a:lvl7pPr lvl="6" algn="ctr" rtl="0">
              <a:spcBef>
                <a:spcPts val="0"/>
              </a:spcBef>
              <a:spcAft>
                <a:spcPts val="0"/>
              </a:spcAft>
              <a:buSzPts val="3000"/>
              <a:buFont typeface="Fredoka One"/>
              <a:buNone/>
              <a:defRPr sz="3000">
                <a:latin typeface="Fredoka One"/>
                <a:ea typeface="Fredoka One"/>
                <a:cs typeface="Fredoka One"/>
                <a:sym typeface="Fredoka One"/>
              </a:defRPr>
            </a:lvl7pPr>
            <a:lvl8pPr lvl="7" algn="ctr" rtl="0">
              <a:spcBef>
                <a:spcPts val="0"/>
              </a:spcBef>
              <a:spcAft>
                <a:spcPts val="0"/>
              </a:spcAft>
              <a:buSzPts val="3000"/>
              <a:buFont typeface="Fredoka One"/>
              <a:buNone/>
              <a:defRPr sz="3000">
                <a:latin typeface="Fredoka One"/>
                <a:ea typeface="Fredoka One"/>
                <a:cs typeface="Fredoka One"/>
                <a:sym typeface="Fredoka One"/>
              </a:defRPr>
            </a:lvl8pPr>
            <a:lvl9pPr lvl="8" algn="ctr" rtl="0">
              <a:spcBef>
                <a:spcPts val="0"/>
              </a:spcBef>
              <a:spcAft>
                <a:spcPts val="0"/>
              </a:spcAft>
              <a:buSzPts val="3000"/>
              <a:buFont typeface="Fredoka One"/>
              <a:buNone/>
              <a:defRPr sz="3000">
                <a:latin typeface="Fredoka One"/>
                <a:ea typeface="Fredoka One"/>
                <a:cs typeface="Fredoka One"/>
                <a:sym typeface="Fredoka One"/>
              </a:defRPr>
            </a:lvl9pPr>
          </a:lstStyle>
          <a:p>
            <a:endParaRPr/>
          </a:p>
        </p:txBody>
      </p:sp>
    </p:spTree>
  </p:cSld>
  <p:clrMapOvr>
    <a:masterClrMapping/>
  </p:clrMapOvr>
  <mc:AlternateContent xmlns:mc="http://schemas.openxmlformats.org/markup-compatibility/2006" xmlns:p15="http://schemas.microsoft.com/office/powerpoint/2012/main">
    <mc:Choice Requires="p15">
      <p:transition spd="slow">
        <p15:prstTrans prst="pageCurlDouble"/>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63"/>
        <p:cNvGrpSpPr/>
        <p:nvPr/>
      </p:nvGrpSpPr>
      <p:grpSpPr>
        <a:xfrm>
          <a:off x="0" y="0"/>
          <a:ext cx="0" cy="0"/>
          <a:chOff x="0" y="0"/>
          <a:chExt cx="0" cy="0"/>
        </a:xfrm>
      </p:grpSpPr>
      <p:grpSp>
        <p:nvGrpSpPr>
          <p:cNvPr id="164" name="Google Shape;164;p7"/>
          <p:cNvGrpSpPr/>
          <p:nvPr/>
        </p:nvGrpSpPr>
        <p:grpSpPr>
          <a:xfrm>
            <a:off x="-1088076" y="-1000252"/>
            <a:ext cx="3803740" cy="4516379"/>
            <a:chOff x="-1060422" y="-1000252"/>
            <a:chExt cx="3803740" cy="4516379"/>
          </a:xfrm>
        </p:grpSpPr>
        <p:sp>
          <p:nvSpPr>
            <p:cNvPr id="165" name="Google Shape;165;p7"/>
            <p:cNvSpPr/>
            <p:nvPr/>
          </p:nvSpPr>
          <p:spPr>
            <a:xfrm>
              <a:off x="-1060422" y="-8"/>
              <a:ext cx="2552998" cy="1507261"/>
            </a:xfrm>
            <a:custGeom>
              <a:avLst/>
              <a:gdLst/>
              <a:ahLst/>
              <a:cxnLst/>
              <a:rect l="l" t="t" r="r" b="b"/>
              <a:pathLst>
                <a:path w="17209" h="10160" extrusionOk="0">
                  <a:moveTo>
                    <a:pt x="13158" y="0"/>
                  </a:moveTo>
                  <a:lnTo>
                    <a:pt x="9820" y="3343"/>
                  </a:lnTo>
                  <a:lnTo>
                    <a:pt x="6778" y="3343"/>
                  </a:lnTo>
                  <a:lnTo>
                    <a:pt x="1" y="10119"/>
                  </a:lnTo>
                  <a:lnTo>
                    <a:pt x="6353" y="10159"/>
                  </a:lnTo>
                  <a:lnTo>
                    <a:pt x="8319" y="8198"/>
                  </a:lnTo>
                  <a:lnTo>
                    <a:pt x="9015" y="8198"/>
                  </a:lnTo>
                  <a:lnTo>
                    <a:pt x="1720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6" name="Google Shape;166;p7"/>
            <p:cNvGrpSpPr/>
            <p:nvPr/>
          </p:nvGrpSpPr>
          <p:grpSpPr>
            <a:xfrm>
              <a:off x="945461" y="736374"/>
              <a:ext cx="219510" cy="219124"/>
              <a:chOff x="1466575" y="2391250"/>
              <a:chExt cx="59575" cy="59475"/>
            </a:xfrm>
          </p:grpSpPr>
          <p:sp>
            <p:nvSpPr>
              <p:cNvPr id="167" name="Google Shape;167;p7"/>
              <p:cNvSpPr/>
              <p:nvPr/>
            </p:nvSpPr>
            <p:spPr>
              <a:xfrm>
                <a:off x="1491600" y="2391250"/>
                <a:ext cx="9425" cy="59475"/>
              </a:xfrm>
              <a:custGeom>
                <a:avLst/>
                <a:gdLst/>
                <a:ahLst/>
                <a:cxnLst/>
                <a:rect l="l" t="t" r="r" b="b"/>
                <a:pathLst>
                  <a:path w="377" h="2379" extrusionOk="0">
                    <a:moveTo>
                      <a:pt x="0" y="1"/>
                    </a:moveTo>
                    <a:lnTo>
                      <a:pt x="0" y="2379"/>
                    </a:lnTo>
                    <a:lnTo>
                      <a:pt x="377" y="2379"/>
                    </a:lnTo>
                    <a:lnTo>
                      <a:pt x="3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7"/>
              <p:cNvSpPr/>
              <p:nvPr/>
            </p:nvSpPr>
            <p:spPr>
              <a:xfrm>
                <a:off x="1466575" y="2416275"/>
                <a:ext cx="59575" cy="9425"/>
              </a:xfrm>
              <a:custGeom>
                <a:avLst/>
                <a:gdLst/>
                <a:ahLst/>
                <a:cxnLst/>
                <a:rect l="l" t="t" r="r" b="b"/>
                <a:pathLst>
                  <a:path w="2383" h="377" extrusionOk="0">
                    <a:moveTo>
                      <a:pt x="1" y="1"/>
                    </a:moveTo>
                    <a:lnTo>
                      <a:pt x="1" y="377"/>
                    </a:lnTo>
                    <a:lnTo>
                      <a:pt x="2382" y="377"/>
                    </a:lnTo>
                    <a:lnTo>
                      <a:pt x="23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 name="Google Shape;169;p7"/>
            <p:cNvGrpSpPr/>
            <p:nvPr/>
          </p:nvGrpSpPr>
          <p:grpSpPr>
            <a:xfrm>
              <a:off x="-384164" y="-1000252"/>
              <a:ext cx="3127481" cy="4516379"/>
              <a:chOff x="278245" y="-184325"/>
              <a:chExt cx="2358228" cy="3405504"/>
            </a:xfrm>
          </p:grpSpPr>
          <p:grpSp>
            <p:nvGrpSpPr>
              <p:cNvPr id="170" name="Google Shape;170;p7"/>
              <p:cNvGrpSpPr/>
              <p:nvPr/>
            </p:nvGrpSpPr>
            <p:grpSpPr>
              <a:xfrm>
                <a:off x="278245" y="-184325"/>
                <a:ext cx="2358228" cy="3336759"/>
                <a:chOff x="1181475" y="2041825"/>
                <a:chExt cx="620325" cy="877725"/>
              </a:xfrm>
            </p:grpSpPr>
            <p:sp>
              <p:nvSpPr>
                <p:cNvPr id="171" name="Google Shape;171;p7"/>
                <p:cNvSpPr/>
                <p:nvPr/>
              </p:nvSpPr>
              <p:spPr>
                <a:xfrm>
                  <a:off x="1185375" y="2377350"/>
                  <a:ext cx="119525" cy="119500"/>
                </a:xfrm>
                <a:custGeom>
                  <a:avLst/>
                  <a:gdLst/>
                  <a:ahLst/>
                  <a:cxnLst/>
                  <a:rect l="l" t="t" r="r" b="b"/>
                  <a:pathLst>
                    <a:path w="4781" h="4780" extrusionOk="0">
                      <a:moveTo>
                        <a:pt x="4780" y="0"/>
                      </a:moveTo>
                      <a:lnTo>
                        <a:pt x="2390" y="2390"/>
                      </a:lnTo>
                      <a:lnTo>
                        <a:pt x="1" y="4780"/>
                      </a:lnTo>
                      <a:lnTo>
                        <a:pt x="1362" y="4780"/>
                      </a:lnTo>
                      <a:lnTo>
                        <a:pt x="3071" y="3071"/>
                      </a:lnTo>
                      <a:lnTo>
                        <a:pt x="4780" y="1361"/>
                      </a:lnTo>
                      <a:lnTo>
                        <a:pt x="478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7"/>
                <p:cNvSpPr/>
                <p:nvPr/>
              </p:nvSpPr>
              <p:spPr>
                <a:xfrm>
                  <a:off x="1767500" y="2041825"/>
                  <a:ext cx="34300" cy="29425"/>
                </a:xfrm>
                <a:custGeom>
                  <a:avLst/>
                  <a:gdLst/>
                  <a:ahLst/>
                  <a:cxnLst/>
                  <a:rect l="l" t="t" r="r" b="b"/>
                  <a:pathLst>
                    <a:path w="1372" h="1177" extrusionOk="0">
                      <a:moveTo>
                        <a:pt x="782" y="310"/>
                      </a:moveTo>
                      <a:cubicBezTo>
                        <a:pt x="924" y="310"/>
                        <a:pt x="1061" y="421"/>
                        <a:pt x="1061" y="588"/>
                      </a:cubicBezTo>
                      <a:cubicBezTo>
                        <a:pt x="1061" y="741"/>
                        <a:pt x="937" y="865"/>
                        <a:pt x="785" y="865"/>
                      </a:cubicBezTo>
                      <a:cubicBezTo>
                        <a:pt x="537" y="865"/>
                        <a:pt x="413" y="568"/>
                        <a:pt x="589" y="392"/>
                      </a:cubicBezTo>
                      <a:cubicBezTo>
                        <a:pt x="644" y="335"/>
                        <a:pt x="714" y="310"/>
                        <a:pt x="782" y="310"/>
                      </a:cubicBezTo>
                      <a:close/>
                      <a:moveTo>
                        <a:pt x="785" y="0"/>
                      </a:moveTo>
                      <a:cubicBezTo>
                        <a:pt x="260" y="0"/>
                        <a:pt x="0" y="632"/>
                        <a:pt x="369" y="1005"/>
                      </a:cubicBezTo>
                      <a:cubicBezTo>
                        <a:pt x="488" y="1123"/>
                        <a:pt x="635" y="1176"/>
                        <a:pt x="779" y="1176"/>
                      </a:cubicBezTo>
                      <a:cubicBezTo>
                        <a:pt x="1082" y="1176"/>
                        <a:pt x="1372" y="940"/>
                        <a:pt x="1369" y="584"/>
                      </a:cubicBezTo>
                      <a:cubicBezTo>
                        <a:pt x="1369" y="264"/>
                        <a:pt x="1105" y="4"/>
                        <a:pt x="7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7"/>
                <p:cNvSpPr/>
                <p:nvPr/>
              </p:nvSpPr>
              <p:spPr>
                <a:xfrm>
                  <a:off x="1181475" y="2060725"/>
                  <a:ext cx="600250" cy="858825"/>
                </a:xfrm>
                <a:custGeom>
                  <a:avLst/>
                  <a:gdLst/>
                  <a:ahLst/>
                  <a:cxnLst/>
                  <a:rect l="l" t="t" r="r" b="b"/>
                  <a:pathLst>
                    <a:path w="24010" h="34353" extrusionOk="0">
                      <a:moveTo>
                        <a:pt x="23789" y="1"/>
                      </a:moveTo>
                      <a:lnTo>
                        <a:pt x="15584" y="8210"/>
                      </a:lnTo>
                      <a:lnTo>
                        <a:pt x="9043" y="8210"/>
                      </a:lnTo>
                      <a:lnTo>
                        <a:pt x="8995" y="8254"/>
                      </a:lnTo>
                      <a:lnTo>
                        <a:pt x="1" y="17249"/>
                      </a:lnTo>
                      <a:lnTo>
                        <a:pt x="1" y="20091"/>
                      </a:lnTo>
                      <a:lnTo>
                        <a:pt x="5493" y="25583"/>
                      </a:lnTo>
                      <a:lnTo>
                        <a:pt x="5493" y="30098"/>
                      </a:lnTo>
                      <a:lnTo>
                        <a:pt x="1458" y="34137"/>
                      </a:lnTo>
                      <a:lnTo>
                        <a:pt x="1678" y="34353"/>
                      </a:lnTo>
                      <a:lnTo>
                        <a:pt x="5805" y="30226"/>
                      </a:lnTo>
                      <a:lnTo>
                        <a:pt x="5805" y="25454"/>
                      </a:lnTo>
                      <a:lnTo>
                        <a:pt x="313" y="19963"/>
                      </a:lnTo>
                      <a:lnTo>
                        <a:pt x="313" y="17377"/>
                      </a:lnTo>
                      <a:lnTo>
                        <a:pt x="9171" y="8519"/>
                      </a:lnTo>
                      <a:lnTo>
                        <a:pt x="15712" y="8519"/>
                      </a:lnTo>
                      <a:lnTo>
                        <a:pt x="15756" y="8475"/>
                      </a:lnTo>
                      <a:lnTo>
                        <a:pt x="24010" y="221"/>
                      </a:lnTo>
                      <a:lnTo>
                        <a:pt x="2378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7"/>
                <p:cNvSpPr/>
                <p:nvPr/>
              </p:nvSpPr>
              <p:spPr>
                <a:xfrm>
                  <a:off x="1260925" y="2268575"/>
                  <a:ext cx="243200" cy="370575"/>
                </a:xfrm>
                <a:custGeom>
                  <a:avLst/>
                  <a:gdLst/>
                  <a:ahLst/>
                  <a:cxnLst/>
                  <a:rect l="l" t="t" r="r" b="b"/>
                  <a:pathLst>
                    <a:path w="9728" h="14823" extrusionOk="0">
                      <a:moveTo>
                        <a:pt x="9640" y="0"/>
                      </a:moveTo>
                      <a:lnTo>
                        <a:pt x="4148" y="5492"/>
                      </a:lnTo>
                      <a:lnTo>
                        <a:pt x="4148" y="10588"/>
                      </a:lnTo>
                      <a:lnTo>
                        <a:pt x="1" y="14735"/>
                      </a:lnTo>
                      <a:lnTo>
                        <a:pt x="89" y="14823"/>
                      </a:lnTo>
                      <a:lnTo>
                        <a:pt x="4272" y="10640"/>
                      </a:lnTo>
                      <a:lnTo>
                        <a:pt x="4272" y="5544"/>
                      </a:lnTo>
                      <a:lnTo>
                        <a:pt x="9728" y="88"/>
                      </a:lnTo>
                      <a:lnTo>
                        <a:pt x="96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7"/>
                <p:cNvSpPr/>
                <p:nvPr/>
              </p:nvSpPr>
              <p:spPr>
                <a:xfrm>
                  <a:off x="1194400" y="2571875"/>
                  <a:ext cx="129400" cy="204375"/>
                </a:xfrm>
                <a:custGeom>
                  <a:avLst/>
                  <a:gdLst/>
                  <a:ahLst/>
                  <a:cxnLst/>
                  <a:rect l="l" t="t" r="r" b="b"/>
                  <a:pathLst>
                    <a:path w="5176" h="8175" extrusionOk="0">
                      <a:moveTo>
                        <a:pt x="0" y="1"/>
                      </a:moveTo>
                      <a:lnTo>
                        <a:pt x="0" y="3087"/>
                      </a:lnTo>
                      <a:lnTo>
                        <a:pt x="5088" y="8175"/>
                      </a:lnTo>
                      <a:lnTo>
                        <a:pt x="5176" y="8087"/>
                      </a:lnTo>
                      <a:lnTo>
                        <a:pt x="124" y="3035"/>
                      </a:lnTo>
                      <a:lnTo>
                        <a:pt x="1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6" name="Google Shape;176;p7"/>
              <p:cNvSpPr/>
              <p:nvPr/>
            </p:nvSpPr>
            <p:spPr>
              <a:xfrm>
                <a:off x="336260" y="3109317"/>
                <a:ext cx="130395" cy="111862"/>
              </a:xfrm>
              <a:custGeom>
                <a:avLst/>
                <a:gdLst/>
                <a:ahLst/>
                <a:cxnLst/>
                <a:rect l="l" t="t" r="r" b="b"/>
                <a:pathLst>
                  <a:path w="1372" h="1177" extrusionOk="0">
                    <a:moveTo>
                      <a:pt x="782" y="310"/>
                    </a:moveTo>
                    <a:cubicBezTo>
                      <a:pt x="924" y="310"/>
                      <a:pt x="1061" y="421"/>
                      <a:pt x="1061" y="588"/>
                    </a:cubicBezTo>
                    <a:cubicBezTo>
                      <a:pt x="1061" y="741"/>
                      <a:pt x="937" y="865"/>
                      <a:pt x="785" y="865"/>
                    </a:cubicBezTo>
                    <a:cubicBezTo>
                      <a:pt x="537" y="865"/>
                      <a:pt x="413" y="568"/>
                      <a:pt x="589" y="392"/>
                    </a:cubicBezTo>
                    <a:cubicBezTo>
                      <a:pt x="644" y="335"/>
                      <a:pt x="714" y="310"/>
                      <a:pt x="782" y="310"/>
                    </a:cubicBezTo>
                    <a:close/>
                    <a:moveTo>
                      <a:pt x="785" y="0"/>
                    </a:moveTo>
                    <a:cubicBezTo>
                      <a:pt x="260" y="0"/>
                      <a:pt x="0" y="632"/>
                      <a:pt x="369" y="1005"/>
                    </a:cubicBezTo>
                    <a:cubicBezTo>
                      <a:pt x="488" y="1123"/>
                      <a:pt x="635" y="1176"/>
                      <a:pt x="779" y="1176"/>
                    </a:cubicBezTo>
                    <a:cubicBezTo>
                      <a:pt x="1082" y="1176"/>
                      <a:pt x="1372" y="940"/>
                      <a:pt x="1369" y="584"/>
                    </a:cubicBezTo>
                    <a:cubicBezTo>
                      <a:pt x="1369" y="264"/>
                      <a:pt x="1105" y="4"/>
                      <a:pt x="7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77" name="Google Shape;177;p7"/>
          <p:cNvGrpSpPr/>
          <p:nvPr/>
        </p:nvGrpSpPr>
        <p:grpSpPr>
          <a:xfrm>
            <a:off x="265779" y="4373872"/>
            <a:ext cx="4306224" cy="2966902"/>
            <a:chOff x="293432" y="4373872"/>
            <a:chExt cx="4306224" cy="2966902"/>
          </a:xfrm>
        </p:grpSpPr>
        <p:grpSp>
          <p:nvGrpSpPr>
            <p:cNvPr id="178" name="Google Shape;178;p7"/>
            <p:cNvGrpSpPr/>
            <p:nvPr/>
          </p:nvGrpSpPr>
          <p:grpSpPr>
            <a:xfrm>
              <a:off x="3565695" y="4429961"/>
              <a:ext cx="801674" cy="397824"/>
              <a:chOff x="1622300" y="2291700"/>
              <a:chExt cx="118800" cy="58950"/>
            </a:xfrm>
          </p:grpSpPr>
          <p:sp>
            <p:nvSpPr>
              <p:cNvPr id="179" name="Google Shape;179;p7"/>
              <p:cNvSpPr/>
              <p:nvPr/>
            </p:nvSpPr>
            <p:spPr>
              <a:xfrm>
                <a:off x="1672825" y="2291800"/>
                <a:ext cx="17950" cy="17825"/>
              </a:xfrm>
              <a:custGeom>
                <a:avLst/>
                <a:gdLst/>
                <a:ahLst/>
                <a:cxnLst/>
                <a:rect l="l" t="t" r="r" b="b"/>
                <a:pathLst>
                  <a:path w="718" h="713" extrusionOk="0">
                    <a:moveTo>
                      <a:pt x="101" y="0"/>
                    </a:moveTo>
                    <a:lnTo>
                      <a:pt x="1" y="96"/>
                    </a:lnTo>
                    <a:lnTo>
                      <a:pt x="621" y="713"/>
                    </a:lnTo>
                    <a:lnTo>
                      <a:pt x="717" y="617"/>
                    </a:lnTo>
                    <a:lnTo>
                      <a:pt x="10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7"/>
              <p:cNvSpPr/>
              <p:nvPr/>
            </p:nvSpPr>
            <p:spPr>
              <a:xfrm>
                <a:off x="1672825" y="2291700"/>
                <a:ext cx="17950" cy="17925"/>
              </a:xfrm>
              <a:custGeom>
                <a:avLst/>
                <a:gdLst/>
                <a:ahLst/>
                <a:cxnLst/>
                <a:rect l="l" t="t" r="r" b="b"/>
                <a:pathLst>
                  <a:path w="718" h="717" extrusionOk="0">
                    <a:moveTo>
                      <a:pt x="621" y="0"/>
                    </a:moveTo>
                    <a:lnTo>
                      <a:pt x="1" y="621"/>
                    </a:lnTo>
                    <a:lnTo>
                      <a:pt x="101" y="717"/>
                    </a:lnTo>
                    <a:lnTo>
                      <a:pt x="717" y="100"/>
                    </a:lnTo>
                    <a:lnTo>
                      <a:pt x="62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7"/>
              <p:cNvSpPr/>
              <p:nvPr/>
            </p:nvSpPr>
            <p:spPr>
              <a:xfrm>
                <a:off x="1723150" y="2291700"/>
                <a:ext cx="17950" cy="17925"/>
              </a:xfrm>
              <a:custGeom>
                <a:avLst/>
                <a:gdLst/>
                <a:ahLst/>
                <a:cxnLst/>
                <a:rect l="l" t="t" r="r" b="b"/>
                <a:pathLst>
                  <a:path w="718" h="717" extrusionOk="0">
                    <a:moveTo>
                      <a:pt x="97" y="0"/>
                    </a:moveTo>
                    <a:lnTo>
                      <a:pt x="1" y="100"/>
                    </a:lnTo>
                    <a:lnTo>
                      <a:pt x="617" y="717"/>
                    </a:lnTo>
                    <a:lnTo>
                      <a:pt x="718" y="621"/>
                    </a:lnTo>
                    <a:lnTo>
                      <a:pt x="9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7"/>
              <p:cNvSpPr/>
              <p:nvPr/>
            </p:nvSpPr>
            <p:spPr>
              <a:xfrm>
                <a:off x="1723150" y="2291700"/>
                <a:ext cx="17950" cy="17925"/>
              </a:xfrm>
              <a:custGeom>
                <a:avLst/>
                <a:gdLst/>
                <a:ahLst/>
                <a:cxnLst/>
                <a:rect l="l" t="t" r="r" b="b"/>
                <a:pathLst>
                  <a:path w="718" h="717" extrusionOk="0">
                    <a:moveTo>
                      <a:pt x="617" y="0"/>
                    </a:moveTo>
                    <a:lnTo>
                      <a:pt x="1" y="621"/>
                    </a:lnTo>
                    <a:lnTo>
                      <a:pt x="101" y="717"/>
                    </a:lnTo>
                    <a:lnTo>
                      <a:pt x="718" y="100"/>
                    </a:lnTo>
                    <a:lnTo>
                      <a:pt x="61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7"/>
              <p:cNvSpPr/>
              <p:nvPr/>
            </p:nvSpPr>
            <p:spPr>
              <a:xfrm>
                <a:off x="1622300" y="2332725"/>
                <a:ext cx="17825" cy="17925"/>
              </a:xfrm>
              <a:custGeom>
                <a:avLst/>
                <a:gdLst/>
                <a:ahLst/>
                <a:cxnLst/>
                <a:rect l="l" t="t" r="r" b="b"/>
                <a:pathLst>
                  <a:path w="713" h="717" extrusionOk="0">
                    <a:moveTo>
                      <a:pt x="96" y="0"/>
                    </a:moveTo>
                    <a:lnTo>
                      <a:pt x="0" y="96"/>
                    </a:lnTo>
                    <a:lnTo>
                      <a:pt x="617" y="717"/>
                    </a:lnTo>
                    <a:lnTo>
                      <a:pt x="713" y="617"/>
                    </a:lnTo>
                    <a:lnTo>
                      <a:pt x="9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7"/>
              <p:cNvSpPr/>
              <p:nvPr/>
            </p:nvSpPr>
            <p:spPr>
              <a:xfrm>
                <a:off x="1622300" y="2332725"/>
                <a:ext cx="17825" cy="17925"/>
              </a:xfrm>
              <a:custGeom>
                <a:avLst/>
                <a:gdLst/>
                <a:ahLst/>
                <a:cxnLst/>
                <a:rect l="l" t="t" r="r" b="b"/>
                <a:pathLst>
                  <a:path w="713" h="717" extrusionOk="0">
                    <a:moveTo>
                      <a:pt x="617" y="0"/>
                    </a:moveTo>
                    <a:lnTo>
                      <a:pt x="0" y="617"/>
                    </a:lnTo>
                    <a:lnTo>
                      <a:pt x="96" y="717"/>
                    </a:lnTo>
                    <a:lnTo>
                      <a:pt x="713" y="96"/>
                    </a:lnTo>
                    <a:lnTo>
                      <a:pt x="61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7"/>
              <p:cNvSpPr/>
              <p:nvPr/>
            </p:nvSpPr>
            <p:spPr>
              <a:xfrm>
                <a:off x="1672525" y="2332625"/>
                <a:ext cx="17950" cy="17925"/>
              </a:xfrm>
              <a:custGeom>
                <a:avLst/>
                <a:gdLst/>
                <a:ahLst/>
                <a:cxnLst/>
                <a:rect l="l" t="t" r="r" b="b"/>
                <a:pathLst>
                  <a:path w="718" h="717" extrusionOk="0">
                    <a:moveTo>
                      <a:pt x="101" y="0"/>
                    </a:moveTo>
                    <a:lnTo>
                      <a:pt x="1" y="100"/>
                    </a:lnTo>
                    <a:lnTo>
                      <a:pt x="621" y="717"/>
                    </a:lnTo>
                    <a:lnTo>
                      <a:pt x="717" y="621"/>
                    </a:lnTo>
                    <a:lnTo>
                      <a:pt x="10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7"/>
              <p:cNvSpPr/>
              <p:nvPr/>
            </p:nvSpPr>
            <p:spPr>
              <a:xfrm>
                <a:off x="1672525" y="2332725"/>
                <a:ext cx="17950" cy="17925"/>
              </a:xfrm>
              <a:custGeom>
                <a:avLst/>
                <a:gdLst/>
                <a:ahLst/>
                <a:cxnLst/>
                <a:rect l="l" t="t" r="r" b="b"/>
                <a:pathLst>
                  <a:path w="718" h="717" extrusionOk="0">
                    <a:moveTo>
                      <a:pt x="621" y="0"/>
                    </a:moveTo>
                    <a:lnTo>
                      <a:pt x="1" y="617"/>
                    </a:lnTo>
                    <a:lnTo>
                      <a:pt x="101" y="717"/>
                    </a:lnTo>
                    <a:lnTo>
                      <a:pt x="717" y="96"/>
                    </a:lnTo>
                    <a:lnTo>
                      <a:pt x="62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7" name="Google Shape;187;p7"/>
            <p:cNvGrpSpPr/>
            <p:nvPr/>
          </p:nvGrpSpPr>
          <p:grpSpPr>
            <a:xfrm rot="5400000" flipH="1">
              <a:off x="963093" y="3704212"/>
              <a:ext cx="2966902" cy="4306224"/>
              <a:chOff x="6769513" y="299393"/>
              <a:chExt cx="1308620" cy="1899525"/>
            </a:xfrm>
          </p:grpSpPr>
          <p:sp>
            <p:nvSpPr>
              <p:cNvPr id="188" name="Google Shape;188;p7"/>
              <p:cNvSpPr/>
              <p:nvPr/>
            </p:nvSpPr>
            <p:spPr>
              <a:xfrm>
                <a:off x="7817889" y="1007055"/>
                <a:ext cx="252070" cy="252070"/>
              </a:xfrm>
              <a:custGeom>
                <a:avLst/>
                <a:gdLst/>
                <a:ahLst/>
                <a:cxnLst/>
                <a:rect l="l" t="t" r="r" b="b"/>
                <a:pathLst>
                  <a:path w="4564" h="4564" extrusionOk="0">
                    <a:moveTo>
                      <a:pt x="0" y="1"/>
                    </a:moveTo>
                    <a:lnTo>
                      <a:pt x="0" y="1302"/>
                    </a:lnTo>
                    <a:lnTo>
                      <a:pt x="1629" y="2931"/>
                    </a:lnTo>
                    <a:lnTo>
                      <a:pt x="3263" y="4564"/>
                    </a:lnTo>
                    <a:lnTo>
                      <a:pt x="4563" y="4564"/>
                    </a:lnTo>
                    <a:lnTo>
                      <a:pt x="2282" y="2282"/>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7"/>
              <p:cNvSpPr/>
              <p:nvPr/>
            </p:nvSpPr>
            <p:spPr>
              <a:xfrm>
                <a:off x="7983027" y="2137006"/>
                <a:ext cx="72351" cy="61913"/>
              </a:xfrm>
              <a:custGeom>
                <a:avLst/>
                <a:gdLst/>
                <a:ahLst/>
                <a:cxnLst/>
                <a:rect l="l" t="t" r="r" b="b"/>
                <a:pathLst>
                  <a:path w="1310" h="1121" extrusionOk="0">
                    <a:moveTo>
                      <a:pt x="563" y="294"/>
                    </a:moveTo>
                    <a:cubicBezTo>
                      <a:pt x="628" y="294"/>
                      <a:pt x="695" y="318"/>
                      <a:pt x="749" y="372"/>
                    </a:cubicBezTo>
                    <a:cubicBezTo>
                      <a:pt x="913" y="536"/>
                      <a:pt x="797" y="821"/>
                      <a:pt x="561" y="821"/>
                    </a:cubicBezTo>
                    <a:cubicBezTo>
                      <a:pt x="417" y="821"/>
                      <a:pt x="297" y="704"/>
                      <a:pt x="297" y="560"/>
                    </a:cubicBezTo>
                    <a:cubicBezTo>
                      <a:pt x="297" y="400"/>
                      <a:pt x="427" y="294"/>
                      <a:pt x="563" y="294"/>
                    </a:cubicBezTo>
                    <a:close/>
                    <a:moveTo>
                      <a:pt x="561" y="0"/>
                    </a:moveTo>
                    <a:cubicBezTo>
                      <a:pt x="252" y="0"/>
                      <a:pt x="0" y="248"/>
                      <a:pt x="0" y="560"/>
                    </a:cubicBezTo>
                    <a:cubicBezTo>
                      <a:pt x="0" y="897"/>
                      <a:pt x="278" y="1121"/>
                      <a:pt x="566" y="1121"/>
                    </a:cubicBezTo>
                    <a:cubicBezTo>
                      <a:pt x="704" y="1121"/>
                      <a:pt x="843" y="1070"/>
                      <a:pt x="957" y="957"/>
                    </a:cubicBezTo>
                    <a:cubicBezTo>
                      <a:pt x="1309" y="600"/>
                      <a:pt x="1061" y="0"/>
                      <a:pt x="5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7"/>
              <p:cNvSpPr/>
              <p:nvPr/>
            </p:nvSpPr>
            <p:spPr>
              <a:xfrm>
                <a:off x="6769513" y="299393"/>
                <a:ext cx="61968" cy="61747"/>
              </a:xfrm>
              <a:custGeom>
                <a:avLst/>
                <a:gdLst/>
                <a:ahLst/>
                <a:cxnLst/>
                <a:rect l="l" t="t" r="r" b="b"/>
                <a:pathLst>
                  <a:path w="1122" h="1118" extrusionOk="0">
                    <a:moveTo>
                      <a:pt x="561" y="293"/>
                    </a:moveTo>
                    <a:cubicBezTo>
                      <a:pt x="705" y="293"/>
                      <a:pt x="825" y="413"/>
                      <a:pt x="825" y="557"/>
                    </a:cubicBezTo>
                    <a:cubicBezTo>
                      <a:pt x="825" y="705"/>
                      <a:pt x="705" y="821"/>
                      <a:pt x="561" y="821"/>
                    </a:cubicBezTo>
                    <a:cubicBezTo>
                      <a:pt x="417" y="821"/>
                      <a:pt x="297" y="705"/>
                      <a:pt x="297" y="557"/>
                    </a:cubicBezTo>
                    <a:cubicBezTo>
                      <a:pt x="297" y="413"/>
                      <a:pt x="417" y="293"/>
                      <a:pt x="561" y="293"/>
                    </a:cubicBezTo>
                    <a:close/>
                    <a:moveTo>
                      <a:pt x="554" y="1"/>
                    </a:moveTo>
                    <a:cubicBezTo>
                      <a:pt x="249" y="1"/>
                      <a:pt x="1" y="251"/>
                      <a:pt x="1" y="557"/>
                    </a:cubicBezTo>
                    <a:cubicBezTo>
                      <a:pt x="1" y="865"/>
                      <a:pt x="253" y="1117"/>
                      <a:pt x="561" y="1117"/>
                    </a:cubicBezTo>
                    <a:cubicBezTo>
                      <a:pt x="869" y="1117"/>
                      <a:pt x="1122" y="865"/>
                      <a:pt x="1122" y="557"/>
                    </a:cubicBezTo>
                    <a:cubicBezTo>
                      <a:pt x="1122" y="249"/>
                      <a:pt x="869" y="1"/>
                      <a:pt x="561" y="1"/>
                    </a:cubicBezTo>
                    <a:cubicBezTo>
                      <a:pt x="559" y="1"/>
                      <a:pt x="556" y="1"/>
                      <a:pt x="5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7"/>
              <p:cNvSpPr/>
              <p:nvPr/>
            </p:nvSpPr>
            <p:spPr>
              <a:xfrm>
                <a:off x="6811985" y="339214"/>
                <a:ext cx="1266148" cy="1811765"/>
              </a:xfrm>
              <a:custGeom>
                <a:avLst/>
                <a:gdLst/>
                <a:ahLst/>
                <a:cxnLst/>
                <a:rect l="l" t="t" r="r" b="b"/>
                <a:pathLst>
                  <a:path w="22925" h="32804" extrusionOk="0">
                    <a:moveTo>
                      <a:pt x="208" y="0"/>
                    </a:moveTo>
                    <a:lnTo>
                      <a:pt x="0" y="208"/>
                    </a:lnTo>
                    <a:lnTo>
                      <a:pt x="7878" y="8090"/>
                    </a:lnTo>
                    <a:lnTo>
                      <a:pt x="7922" y="8134"/>
                    </a:lnTo>
                    <a:lnTo>
                      <a:pt x="14170" y="8134"/>
                    </a:lnTo>
                    <a:lnTo>
                      <a:pt x="22628" y="16592"/>
                    </a:lnTo>
                    <a:lnTo>
                      <a:pt x="22628" y="19058"/>
                    </a:lnTo>
                    <a:lnTo>
                      <a:pt x="17385" y="24301"/>
                    </a:lnTo>
                    <a:lnTo>
                      <a:pt x="17385" y="28860"/>
                    </a:lnTo>
                    <a:lnTo>
                      <a:pt x="21323" y="32803"/>
                    </a:lnTo>
                    <a:lnTo>
                      <a:pt x="21532" y="32595"/>
                    </a:lnTo>
                    <a:lnTo>
                      <a:pt x="17681" y="28740"/>
                    </a:lnTo>
                    <a:lnTo>
                      <a:pt x="17681" y="24425"/>
                    </a:lnTo>
                    <a:lnTo>
                      <a:pt x="22925" y="19182"/>
                    </a:lnTo>
                    <a:lnTo>
                      <a:pt x="22925" y="16468"/>
                    </a:lnTo>
                    <a:lnTo>
                      <a:pt x="14334" y="7878"/>
                    </a:lnTo>
                    <a:lnTo>
                      <a:pt x="14290" y="7838"/>
                    </a:lnTo>
                    <a:lnTo>
                      <a:pt x="8046" y="7838"/>
                    </a:lnTo>
                    <a:lnTo>
                      <a:pt x="20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7"/>
              <p:cNvSpPr/>
              <p:nvPr/>
            </p:nvSpPr>
            <p:spPr>
              <a:xfrm>
                <a:off x="7397589" y="777575"/>
                <a:ext cx="512976" cy="781781"/>
              </a:xfrm>
              <a:custGeom>
                <a:avLst/>
                <a:gdLst/>
                <a:ahLst/>
                <a:cxnLst/>
                <a:rect l="l" t="t" r="r" b="b"/>
                <a:pathLst>
                  <a:path w="9288" h="14155" extrusionOk="0">
                    <a:moveTo>
                      <a:pt x="81" y="1"/>
                    </a:moveTo>
                    <a:lnTo>
                      <a:pt x="1" y="85"/>
                    </a:lnTo>
                    <a:lnTo>
                      <a:pt x="5209" y="5292"/>
                    </a:lnTo>
                    <a:lnTo>
                      <a:pt x="5209" y="10160"/>
                    </a:lnTo>
                    <a:lnTo>
                      <a:pt x="9203" y="14155"/>
                    </a:lnTo>
                    <a:lnTo>
                      <a:pt x="9287" y="14071"/>
                    </a:lnTo>
                    <a:lnTo>
                      <a:pt x="5325" y="10108"/>
                    </a:lnTo>
                    <a:lnTo>
                      <a:pt x="5325" y="5244"/>
                    </a:lnTo>
                    <a:lnTo>
                      <a:pt x="8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7"/>
              <p:cNvSpPr/>
              <p:nvPr/>
            </p:nvSpPr>
            <p:spPr>
              <a:xfrm>
                <a:off x="7777847" y="1417359"/>
                <a:ext cx="273112" cy="431181"/>
              </a:xfrm>
              <a:custGeom>
                <a:avLst/>
                <a:gdLst/>
                <a:ahLst/>
                <a:cxnLst/>
                <a:rect l="l" t="t" r="r" b="b"/>
                <a:pathLst>
                  <a:path w="4945" h="7807" extrusionOk="0">
                    <a:moveTo>
                      <a:pt x="4824" y="1"/>
                    </a:moveTo>
                    <a:lnTo>
                      <a:pt x="4824" y="2899"/>
                    </a:lnTo>
                    <a:lnTo>
                      <a:pt x="1" y="7722"/>
                    </a:lnTo>
                    <a:lnTo>
                      <a:pt x="85" y="7806"/>
                    </a:lnTo>
                    <a:lnTo>
                      <a:pt x="4944" y="2951"/>
                    </a:lnTo>
                    <a:lnTo>
                      <a:pt x="494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94" name="Google Shape;194;p7"/>
          <p:cNvSpPr txBox="1">
            <a:spLocks noGrp="1"/>
          </p:cNvSpPr>
          <p:nvPr>
            <p:ph type="title"/>
          </p:nvPr>
        </p:nvSpPr>
        <p:spPr>
          <a:xfrm>
            <a:off x="945441" y="1323878"/>
            <a:ext cx="3442500" cy="14313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3000"/>
              <a:buNone/>
              <a:defRPr/>
            </a:lvl1pPr>
            <a:lvl2pPr lvl="1" algn="r" rtl="0">
              <a:spcBef>
                <a:spcPts val="0"/>
              </a:spcBef>
              <a:spcAft>
                <a:spcPts val="0"/>
              </a:spcAft>
              <a:buSzPts val="3600"/>
              <a:buNone/>
              <a:defRPr sz="3600"/>
            </a:lvl2pPr>
            <a:lvl3pPr lvl="2" algn="r" rtl="0">
              <a:spcBef>
                <a:spcPts val="0"/>
              </a:spcBef>
              <a:spcAft>
                <a:spcPts val="0"/>
              </a:spcAft>
              <a:buSzPts val="3600"/>
              <a:buNone/>
              <a:defRPr sz="3600"/>
            </a:lvl3pPr>
            <a:lvl4pPr lvl="3" algn="r" rtl="0">
              <a:spcBef>
                <a:spcPts val="0"/>
              </a:spcBef>
              <a:spcAft>
                <a:spcPts val="0"/>
              </a:spcAft>
              <a:buSzPts val="3600"/>
              <a:buNone/>
              <a:defRPr sz="3600"/>
            </a:lvl4pPr>
            <a:lvl5pPr lvl="4" algn="r" rtl="0">
              <a:spcBef>
                <a:spcPts val="0"/>
              </a:spcBef>
              <a:spcAft>
                <a:spcPts val="0"/>
              </a:spcAft>
              <a:buSzPts val="3600"/>
              <a:buNone/>
              <a:defRPr sz="3600"/>
            </a:lvl5pPr>
            <a:lvl6pPr lvl="5" algn="r" rtl="0">
              <a:spcBef>
                <a:spcPts val="0"/>
              </a:spcBef>
              <a:spcAft>
                <a:spcPts val="0"/>
              </a:spcAft>
              <a:buSzPts val="3600"/>
              <a:buNone/>
              <a:defRPr sz="3600"/>
            </a:lvl6pPr>
            <a:lvl7pPr lvl="6" algn="r" rtl="0">
              <a:spcBef>
                <a:spcPts val="0"/>
              </a:spcBef>
              <a:spcAft>
                <a:spcPts val="0"/>
              </a:spcAft>
              <a:buSzPts val="3600"/>
              <a:buNone/>
              <a:defRPr sz="3600"/>
            </a:lvl7pPr>
            <a:lvl8pPr lvl="7" algn="r" rtl="0">
              <a:spcBef>
                <a:spcPts val="0"/>
              </a:spcBef>
              <a:spcAft>
                <a:spcPts val="0"/>
              </a:spcAft>
              <a:buSzPts val="3600"/>
              <a:buNone/>
              <a:defRPr sz="3600"/>
            </a:lvl8pPr>
            <a:lvl9pPr lvl="8" algn="r" rtl="0">
              <a:spcBef>
                <a:spcPts val="0"/>
              </a:spcBef>
              <a:spcAft>
                <a:spcPts val="0"/>
              </a:spcAft>
              <a:buSzPts val="3600"/>
              <a:buNone/>
              <a:defRPr sz="3600"/>
            </a:lvl9pPr>
          </a:lstStyle>
          <a:p>
            <a:endParaRPr/>
          </a:p>
        </p:txBody>
      </p:sp>
      <p:sp>
        <p:nvSpPr>
          <p:cNvPr id="195" name="Google Shape;195;p7"/>
          <p:cNvSpPr txBox="1">
            <a:spLocks noGrp="1"/>
          </p:cNvSpPr>
          <p:nvPr>
            <p:ph type="subTitle" idx="1"/>
          </p:nvPr>
        </p:nvSpPr>
        <p:spPr>
          <a:xfrm>
            <a:off x="945450" y="2750728"/>
            <a:ext cx="3442500" cy="1076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mc:AlternateContent xmlns:mc="http://schemas.openxmlformats.org/markup-compatibility/2006" xmlns:p15="http://schemas.microsoft.com/office/powerpoint/2012/main">
    <mc:Choice Requires="p15">
      <p:transition spd="slow">
        <p15:prstTrans prst="pageCurlDouble"/>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96"/>
        <p:cNvGrpSpPr/>
        <p:nvPr/>
      </p:nvGrpSpPr>
      <p:grpSpPr>
        <a:xfrm>
          <a:off x="0" y="0"/>
          <a:ext cx="0" cy="0"/>
          <a:chOff x="0" y="0"/>
          <a:chExt cx="0" cy="0"/>
        </a:xfrm>
      </p:grpSpPr>
      <p:grpSp>
        <p:nvGrpSpPr>
          <p:cNvPr id="197" name="Google Shape;197;p8"/>
          <p:cNvGrpSpPr/>
          <p:nvPr/>
        </p:nvGrpSpPr>
        <p:grpSpPr>
          <a:xfrm>
            <a:off x="-1897800" y="-564139"/>
            <a:ext cx="12137626" cy="7877286"/>
            <a:chOff x="-1897800" y="-564139"/>
            <a:chExt cx="12137626" cy="7877286"/>
          </a:xfrm>
        </p:grpSpPr>
        <p:sp>
          <p:nvSpPr>
            <p:cNvPr id="198" name="Google Shape;198;p8"/>
            <p:cNvSpPr/>
            <p:nvPr/>
          </p:nvSpPr>
          <p:spPr>
            <a:xfrm flipH="1">
              <a:off x="6899664" y="-444798"/>
              <a:ext cx="3031826" cy="2004580"/>
            </a:xfrm>
            <a:custGeom>
              <a:avLst/>
              <a:gdLst/>
              <a:ahLst/>
              <a:cxnLst/>
              <a:rect l="l" t="t" r="r" b="b"/>
              <a:pathLst>
                <a:path w="24054" h="15904" extrusionOk="0">
                  <a:moveTo>
                    <a:pt x="17228" y="0"/>
                  </a:moveTo>
                  <a:lnTo>
                    <a:pt x="9955" y="7274"/>
                  </a:lnTo>
                  <a:lnTo>
                    <a:pt x="6725" y="7274"/>
                  </a:lnTo>
                  <a:lnTo>
                    <a:pt x="2610" y="11384"/>
                  </a:lnTo>
                  <a:lnTo>
                    <a:pt x="2610" y="13298"/>
                  </a:lnTo>
                  <a:lnTo>
                    <a:pt x="0" y="15904"/>
                  </a:lnTo>
                  <a:lnTo>
                    <a:pt x="7093" y="15904"/>
                  </a:lnTo>
                  <a:lnTo>
                    <a:pt x="12993" y="10003"/>
                  </a:lnTo>
                  <a:lnTo>
                    <a:pt x="15207" y="10003"/>
                  </a:lnTo>
                  <a:lnTo>
                    <a:pt x="19494" y="5716"/>
                  </a:lnTo>
                  <a:lnTo>
                    <a:pt x="19494" y="4560"/>
                  </a:lnTo>
                  <a:lnTo>
                    <a:pt x="2405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8"/>
            <p:cNvSpPr/>
            <p:nvPr/>
          </p:nvSpPr>
          <p:spPr>
            <a:xfrm>
              <a:off x="-1897800" y="1636082"/>
              <a:ext cx="6322101" cy="5677064"/>
            </a:xfrm>
            <a:custGeom>
              <a:avLst/>
              <a:gdLst/>
              <a:ahLst/>
              <a:cxnLst/>
              <a:rect l="l" t="t" r="r" b="b"/>
              <a:pathLst>
                <a:path w="71519" h="64222" extrusionOk="0">
                  <a:moveTo>
                    <a:pt x="160" y="0"/>
                  </a:moveTo>
                  <a:lnTo>
                    <a:pt x="0" y="160"/>
                  </a:lnTo>
                  <a:lnTo>
                    <a:pt x="26919" y="27079"/>
                  </a:lnTo>
                  <a:lnTo>
                    <a:pt x="26919" y="27956"/>
                  </a:lnTo>
                  <a:lnTo>
                    <a:pt x="30762" y="31798"/>
                  </a:lnTo>
                  <a:lnTo>
                    <a:pt x="32743" y="31798"/>
                  </a:lnTo>
                  <a:lnTo>
                    <a:pt x="38031" y="37086"/>
                  </a:lnTo>
                  <a:lnTo>
                    <a:pt x="44224" y="37086"/>
                  </a:lnTo>
                  <a:lnTo>
                    <a:pt x="71359" y="64221"/>
                  </a:lnTo>
                  <a:lnTo>
                    <a:pt x="71519" y="64061"/>
                  </a:lnTo>
                  <a:lnTo>
                    <a:pt x="42046" y="34588"/>
                  </a:lnTo>
                  <a:lnTo>
                    <a:pt x="42046" y="33035"/>
                  </a:lnTo>
                  <a:lnTo>
                    <a:pt x="38359" y="29353"/>
                  </a:lnTo>
                  <a:lnTo>
                    <a:pt x="35465" y="29353"/>
                  </a:lnTo>
                  <a:lnTo>
                    <a:pt x="28949" y="22836"/>
                  </a:lnTo>
                  <a:lnTo>
                    <a:pt x="22993" y="22836"/>
                  </a:lnTo>
                  <a:lnTo>
                    <a:pt x="16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0" name="Google Shape;200;p8"/>
            <p:cNvGrpSpPr/>
            <p:nvPr/>
          </p:nvGrpSpPr>
          <p:grpSpPr>
            <a:xfrm>
              <a:off x="2033644" y="4281755"/>
              <a:ext cx="618213" cy="306426"/>
              <a:chOff x="5989375" y="1843575"/>
              <a:chExt cx="136525" cy="67675"/>
            </a:xfrm>
          </p:grpSpPr>
          <p:sp>
            <p:nvSpPr>
              <p:cNvPr id="201" name="Google Shape;201;p8"/>
              <p:cNvSpPr/>
              <p:nvPr/>
            </p:nvSpPr>
            <p:spPr>
              <a:xfrm>
                <a:off x="6047225" y="1843575"/>
                <a:ext cx="20525" cy="20550"/>
              </a:xfrm>
              <a:custGeom>
                <a:avLst/>
                <a:gdLst/>
                <a:ahLst/>
                <a:cxnLst/>
                <a:rect l="l" t="t" r="r" b="b"/>
                <a:pathLst>
                  <a:path w="821" h="822" extrusionOk="0">
                    <a:moveTo>
                      <a:pt x="709" y="0"/>
                    </a:moveTo>
                    <a:lnTo>
                      <a:pt x="0" y="709"/>
                    </a:lnTo>
                    <a:lnTo>
                      <a:pt x="112" y="821"/>
                    </a:lnTo>
                    <a:lnTo>
                      <a:pt x="821" y="113"/>
                    </a:lnTo>
                    <a:lnTo>
                      <a:pt x="70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8"/>
              <p:cNvSpPr/>
              <p:nvPr/>
            </p:nvSpPr>
            <p:spPr>
              <a:xfrm>
                <a:off x="6047225" y="1843575"/>
                <a:ext cx="20525" cy="20550"/>
              </a:xfrm>
              <a:custGeom>
                <a:avLst/>
                <a:gdLst/>
                <a:ahLst/>
                <a:cxnLst/>
                <a:rect l="l" t="t" r="r" b="b"/>
                <a:pathLst>
                  <a:path w="821" h="822" extrusionOk="0">
                    <a:moveTo>
                      <a:pt x="112" y="0"/>
                    </a:moveTo>
                    <a:lnTo>
                      <a:pt x="0" y="113"/>
                    </a:lnTo>
                    <a:lnTo>
                      <a:pt x="709" y="821"/>
                    </a:lnTo>
                    <a:lnTo>
                      <a:pt x="821" y="709"/>
                    </a:lnTo>
                    <a:lnTo>
                      <a:pt x="11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8"/>
              <p:cNvSpPr/>
              <p:nvPr/>
            </p:nvSpPr>
            <p:spPr>
              <a:xfrm>
                <a:off x="5989475" y="1843675"/>
                <a:ext cx="20650" cy="20550"/>
              </a:xfrm>
              <a:custGeom>
                <a:avLst/>
                <a:gdLst/>
                <a:ahLst/>
                <a:cxnLst/>
                <a:rect l="l" t="t" r="r" b="b"/>
                <a:pathLst>
                  <a:path w="826" h="822" extrusionOk="0">
                    <a:moveTo>
                      <a:pt x="713" y="0"/>
                    </a:moveTo>
                    <a:lnTo>
                      <a:pt x="1" y="709"/>
                    </a:lnTo>
                    <a:lnTo>
                      <a:pt x="113" y="821"/>
                    </a:lnTo>
                    <a:lnTo>
                      <a:pt x="825" y="113"/>
                    </a:lnTo>
                    <a:lnTo>
                      <a:pt x="71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8"/>
              <p:cNvSpPr/>
              <p:nvPr/>
            </p:nvSpPr>
            <p:spPr>
              <a:xfrm>
                <a:off x="5989375" y="1843575"/>
                <a:ext cx="20650" cy="20550"/>
              </a:xfrm>
              <a:custGeom>
                <a:avLst/>
                <a:gdLst/>
                <a:ahLst/>
                <a:cxnLst/>
                <a:rect l="l" t="t" r="r" b="b"/>
                <a:pathLst>
                  <a:path w="826" h="822" extrusionOk="0">
                    <a:moveTo>
                      <a:pt x="117" y="0"/>
                    </a:moveTo>
                    <a:lnTo>
                      <a:pt x="1" y="113"/>
                    </a:lnTo>
                    <a:lnTo>
                      <a:pt x="713" y="821"/>
                    </a:lnTo>
                    <a:lnTo>
                      <a:pt x="825" y="709"/>
                    </a:lnTo>
                    <a:lnTo>
                      <a:pt x="11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8"/>
              <p:cNvSpPr/>
              <p:nvPr/>
            </p:nvSpPr>
            <p:spPr>
              <a:xfrm>
                <a:off x="6105350" y="1890600"/>
                <a:ext cx="20550" cy="20650"/>
              </a:xfrm>
              <a:custGeom>
                <a:avLst/>
                <a:gdLst/>
                <a:ahLst/>
                <a:cxnLst/>
                <a:rect l="l" t="t" r="r" b="b"/>
                <a:pathLst>
                  <a:path w="822" h="826" extrusionOk="0">
                    <a:moveTo>
                      <a:pt x="709" y="1"/>
                    </a:moveTo>
                    <a:lnTo>
                      <a:pt x="1" y="713"/>
                    </a:lnTo>
                    <a:lnTo>
                      <a:pt x="113" y="825"/>
                    </a:lnTo>
                    <a:lnTo>
                      <a:pt x="821" y="113"/>
                    </a:lnTo>
                    <a:lnTo>
                      <a:pt x="70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8"/>
              <p:cNvSpPr/>
              <p:nvPr/>
            </p:nvSpPr>
            <p:spPr>
              <a:xfrm>
                <a:off x="6105350" y="1890600"/>
                <a:ext cx="20550" cy="20650"/>
              </a:xfrm>
              <a:custGeom>
                <a:avLst/>
                <a:gdLst/>
                <a:ahLst/>
                <a:cxnLst/>
                <a:rect l="l" t="t" r="r" b="b"/>
                <a:pathLst>
                  <a:path w="822" h="826" extrusionOk="0">
                    <a:moveTo>
                      <a:pt x="113" y="1"/>
                    </a:moveTo>
                    <a:lnTo>
                      <a:pt x="1" y="113"/>
                    </a:lnTo>
                    <a:lnTo>
                      <a:pt x="709" y="825"/>
                    </a:lnTo>
                    <a:lnTo>
                      <a:pt x="821" y="709"/>
                    </a:lnTo>
                    <a:lnTo>
                      <a:pt x="11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8"/>
              <p:cNvSpPr/>
              <p:nvPr/>
            </p:nvSpPr>
            <p:spPr>
              <a:xfrm>
                <a:off x="6047525" y="1890600"/>
                <a:ext cx="20625" cy="20650"/>
              </a:xfrm>
              <a:custGeom>
                <a:avLst/>
                <a:gdLst/>
                <a:ahLst/>
                <a:cxnLst/>
                <a:rect l="l" t="t" r="r" b="b"/>
                <a:pathLst>
                  <a:path w="825" h="826" extrusionOk="0">
                    <a:moveTo>
                      <a:pt x="713" y="1"/>
                    </a:moveTo>
                    <a:lnTo>
                      <a:pt x="0" y="709"/>
                    </a:lnTo>
                    <a:lnTo>
                      <a:pt x="116" y="825"/>
                    </a:lnTo>
                    <a:lnTo>
                      <a:pt x="825" y="113"/>
                    </a:lnTo>
                    <a:lnTo>
                      <a:pt x="71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8"/>
              <p:cNvSpPr/>
              <p:nvPr/>
            </p:nvSpPr>
            <p:spPr>
              <a:xfrm>
                <a:off x="6047525" y="1890600"/>
                <a:ext cx="20625" cy="20650"/>
              </a:xfrm>
              <a:custGeom>
                <a:avLst/>
                <a:gdLst/>
                <a:ahLst/>
                <a:cxnLst/>
                <a:rect l="l" t="t" r="r" b="b"/>
                <a:pathLst>
                  <a:path w="825" h="826" extrusionOk="0">
                    <a:moveTo>
                      <a:pt x="112" y="1"/>
                    </a:moveTo>
                    <a:lnTo>
                      <a:pt x="0" y="113"/>
                    </a:lnTo>
                    <a:lnTo>
                      <a:pt x="713" y="825"/>
                    </a:lnTo>
                    <a:lnTo>
                      <a:pt x="825" y="709"/>
                    </a:lnTo>
                    <a:lnTo>
                      <a:pt x="11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9" name="Google Shape;209;p8"/>
            <p:cNvGrpSpPr/>
            <p:nvPr/>
          </p:nvGrpSpPr>
          <p:grpSpPr>
            <a:xfrm>
              <a:off x="726170" y="3312113"/>
              <a:ext cx="1228886" cy="2188720"/>
              <a:chOff x="8389396" y="1055350"/>
              <a:chExt cx="1228886" cy="2188720"/>
            </a:xfrm>
          </p:grpSpPr>
          <p:sp>
            <p:nvSpPr>
              <p:cNvPr id="210" name="Google Shape;210;p8"/>
              <p:cNvSpPr/>
              <p:nvPr/>
            </p:nvSpPr>
            <p:spPr>
              <a:xfrm>
                <a:off x="8421616" y="1130946"/>
                <a:ext cx="1196665" cy="2113124"/>
              </a:xfrm>
              <a:custGeom>
                <a:avLst/>
                <a:gdLst/>
                <a:ahLst/>
                <a:cxnLst/>
                <a:rect l="l" t="t" r="r" b="b"/>
                <a:pathLst>
                  <a:path w="9972" h="17609" extrusionOk="0">
                    <a:moveTo>
                      <a:pt x="1" y="0"/>
                    </a:moveTo>
                    <a:lnTo>
                      <a:pt x="1" y="4948"/>
                    </a:lnTo>
                    <a:lnTo>
                      <a:pt x="9720" y="14670"/>
                    </a:lnTo>
                    <a:lnTo>
                      <a:pt x="9720" y="17608"/>
                    </a:lnTo>
                    <a:lnTo>
                      <a:pt x="9972" y="17608"/>
                    </a:lnTo>
                    <a:lnTo>
                      <a:pt x="9972" y="14566"/>
                    </a:lnTo>
                    <a:lnTo>
                      <a:pt x="249" y="4843"/>
                    </a:lnTo>
                    <a:lnTo>
                      <a:pt x="24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8"/>
              <p:cNvSpPr/>
              <p:nvPr/>
            </p:nvSpPr>
            <p:spPr>
              <a:xfrm>
                <a:off x="8389396" y="1055350"/>
                <a:ext cx="95651" cy="95575"/>
              </a:xfrm>
              <a:custGeom>
                <a:avLst/>
                <a:gdLst/>
                <a:ahLst/>
                <a:cxnLst/>
                <a:rect l="l" t="t" r="r" b="b"/>
                <a:pathLst>
                  <a:path w="1374" h="1373" extrusionOk="0">
                    <a:moveTo>
                      <a:pt x="689" y="364"/>
                    </a:moveTo>
                    <a:cubicBezTo>
                      <a:pt x="866" y="364"/>
                      <a:pt x="1010" y="508"/>
                      <a:pt x="1014" y="684"/>
                    </a:cubicBezTo>
                    <a:cubicBezTo>
                      <a:pt x="1014" y="865"/>
                      <a:pt x="866" y="1009"/>
                      <a:pt x="689" y="1009"/>
                    </a:cubicBezTo>
                    <a:cubicBezTo>
                      <a:pt x="509" y="1009"/>
                      <a:pt x="365" y="865"/>
                      <a:pt x="365" y="684"/>
                    </a:cubicBezTo>
                    <a:cubicBezTo>
                      <a:pt x="365" y="508"/>
                      <a:pt x="509" y="364"/>
                      <a:pt x="689" y="364"/>
                    </a:cubicBezTo>
                    <a:close/>
                    <a:moveTo>
                      <a:pt x="689" y="0"/>
                    </a:moveTo>
                    <a:cubicBezTo>
                      <a:pt x="309" y="0"/>
                      <a:pt x="1" y="308"/>
                      <a:pt x="1" y="684"/>
                    </a:cubicBezTo>
                    <a:cubicBezTo>
                      <a:pt x="1" y="1065"/>
                      <a:pt x="309" y="1373"/>
                      <a:pt x="689" y="1373"/>
                    </a:cubicBezTo>
                    <a:cubicBezTo>
                      <a:pt x="1066" y="1373"/>
                      <a:pt x="1374" y="1065"/>
                      <a:pt x="1374" y="684"/>
                    </a:cubicBezTo>
                    <a:cubicBezTo>
                      <a:pt x="1374" y="308"/>
                      <a:pt x="1066" y="0"/>
                      <a:pt x="6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2" name="Google Shape;212;p8"/>
            <p:cNvSpPr/>
            <p:nvPr/>
          </p:nvSpPr>
          <p:spPr>
            <a:xfrm>
              <a:off x="6877775" y="3554813"/>
              <a:ext cx="3075605" cy="2033485"/>
            </a:xfrm>
            <a:custGeom>
              <a:avLst/>
              <a:gdLst/>
              <a:ahLst/>
              <a:cxnLst/>
              <a:rect l="l" t="t" r="r" b="b"/>
              <a:pathLst>
                <a:path w="24054" h="15904" extrusionOk="0">
                  <a:moveTo>
                    <a:pt x="17228" y="0"/>
                  </a:moveTo>
                  <a:lnTo>
                    <a:pt x="9955" y="7274"/>
                  </a:lnTo>
                  <a:lnTo>
                    <a:pt x="6725" y="7274"/>
                  </a:lnTo>
                  <a:lnTo>
                    <a:pt x="2610" y="11384"/>
                  </a:lnTo>
                  <a:lnTo>
                    <a:pt x="2610" y="13298"/>
                  </a:lnTo>
                  <a:lnTo>
                    <a:pt x="0" y="15904"/>
                  </a:lnTo>
                  <a:lnTo>
                    <a:pt x="7093" y="15904"/>
                  </a:lnTo>
                  <a:lnTo>
                    <a:pt x="12993" y="10003"/>
                  </a:lnTo>
                  <a:lnTo>
                    <a:pt x="15207" y="10003"/>
                  </a:lnTo>
                  <a:lnTo>
                    <a:pt x="19494" y="5716"/>
                  </a:lnTo>
                  <a:lnTo>
                    <a:pt x="19494" y="4560"/>
                  </a:lnTo>
                  <a:lnTo>
                    <a:pt x="2405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3" name="Google Shape;213;p8"/>
            <p:cNvGrpSpPr/>
            <p:nvPr/>
          </p:nvGrpSpPr>
          <p:grpSpPr>
            <a:xfrm rot="5400000" flipH="1">
              <a:off x="8547291" y="741426"/>
              <a:ext cx="1228900" cy="2156171"/>
              <a:chOff x="455034" y="-121633"/>
              <a:chExt cx="629947" cy="1105275"/>
            </a:xfrm>
          </p:grpSpPr>
          <p:sp>
            <p:nvSpPr>
              <p:cNvPr id="214" name="Google Shape;214;p8"/>
              <p:cNvSpPr/>
              <p:nvPr/>
            </p:nvSpPr>
            <p:spPr>
              <a:xfrm>
                <a:off x="1007193" y="917077"/>
                <a:ext cx="77788" cy="66565"/>
              </a:xfrm>
              <a:custGeom>
                <a:avLst/>
                <a:gdLst/>
                <a:ahLst/>
                <a:cxnLst/>
                <a:rect l="l" t="t" r="r" b="b"/>
                <a:pathLst>
                  <a:path w="1310" h="1121" extrusionOk="0">
                    <a:moveTo>
                      <a:pt x="563" y="294"/>
                    </a:moveTo>
                    <a:cubicBezTo>
                      <a:pt x="628" y="294"/>
                      <a:pt x="695" y="318"/>
                      <a:pt x="749" y="372"/>
                    </a:cubicBezTo>
                    <a:cubicBezTo>
                      <a:pt x="913" y="536"/>
                      <a:pt x="797" y="821"/>
                      <a:pt x="561" y="821"/>
                    </a:cubicBezTo>
                    <a:cubicBezTo>
                      <a:pt x="417" y="821"/>
                      <a:pt x="297" y="704"/>
                      <a:pt x="297" y="560"/>
                    </a:cubicBezTo>
                    <a:cubicBezTo>
                      <a:pt x="297" y="400"/>
                      <a:pt x="427" y="294"/>
                      <a:pt x="563" y="294"/>
                    </a:cubicBezTo>
                    <a:close/>
                    <a:moveTo>
                      <a:pt x="561" y="0"/>
                    </a:moveTo>
                    <a:cubicBezTo>
                      <a:pt x="252" y="0"/>
                      <a:pt x="0" y="248"/>
                      <a:pt x="0" y="560"/>
                    </a:cubicBezTo>
                    <a:cubicBezTo>
                      <a:pt x="0" y="897"/>
                      <a:pt x="278" y="1121"/>
                      <a:pt x="566" y="1121"/>
                    </a:cubicBezTo>
                    <a:cubicBezTo>
                      <a:pt x="704" y="1121"/>
                      <a:pt x="843" y="1070"/>
                      <a:pt x="957" y="957"/>
                    </a:cubicBezTo>
                    <a:cubicBezTo>
                      <a:pt x="1309" y="600"/>
                      <a:pt x="1061" y="0"/>
                      <a:pt x="5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8"/>
              <p:cNvSpPr/>
              <p:nvPr/>
            </p:nvSpPr>
            <p:spPr>
              <a:xfrm>
                <a:off x="455034" y="-121633"/>
                <a:ext cx="592137" cy="1045622"/>
              </a:xfrm>
              <a:custGeom>
                <a:avLst/>
                <a:gdLst/>
                <a:ahLst/>
                <a:cxnLst/>
                <a:rect l="l" t="t" r="r" b="b"/>
                <a:pathLst>
                  <a:path w="9972" h="17609" extrusionOk="0">
                    <a:moveTo>
                      <a:pt x="1" y="0"/>
                    </a:moveTo>
                    <a:lnTo>
                      <a:pt x="1" y="4948"/>
                    </a:lnTo>
                    <a:lnTo>
                      <a:pt x="9720" y="14670"/>
                    </a:lnTo>
                    <a:lnTo>
                      <a:pt x="9720" y="17608"/>
                    </a:lnTo>
                    <a:lnTo>
                      <a:pt x="9972" y="17608"/>
                    </a:lnTo>
                    <a:lnTo>
                      <a:pt x="9972" y="14566"/>
                    </a:lnTo>
                    <a:lnTo>
                      <a:pt x="249" y="4843"/>
                    </a:lnTo>
                    <a:lnTo>
                      <a:pt x="24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6" name="Google Shape;216;p8"/>
            <p:cNvGrpSpPr/>
            <p:nvPr/>
          </p:nvGrpSpPr>
          <p:grpSpPr>
            <a:xfrm rot="5400000" flipH="1">
              <a:off x="8103897" y="2323328"/>
              <a:ext cx="471865" cy="38050"/>
              <a:chOff x="6298452" y="2390050"/>
              <a:chExt cx="140725" cy="11350"/>
            </a:xfrm>
          </p:grpSpPr>
          <p:sp>
            <p:nvSpPr>
              <p:cNvPr id="217" name="Google Shape;217;p8"/>
              <p:cNvSpPr/>
              <p:nvPr/>
            </p:nvSpPr>
            <p:spPr>
              <a:xfrm>
                <a:off x="6298452" y="2390050"/>
                <a:ext cx="70375" cy="11350"/>
              </a:xfrm>
              <a:custGeom>
                <a:avLst/>
                <a:gdLst/>
                <a:ahLst/>
                <a:cxnLst/>
                <a:rect l="l" t="t" r="r" b="b"/>
                <a:pathLst>
                  <a:path w="2815" h="454" extrusionOk="0">
                    <a:moveTo>
                      <a:pt x="1" y="1"/>
                    </a:moveTo>
                    <a:lnTo>
                      <a:pt x="1" y="453"/>
                    </a:lnTo>
                    <a:lnTo>
                      <a:pt x="2815" y="453"/>
                    </a:lnTo>
                    <a:lnTo>
                      <a:pt x="28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8"/>
              <p:cNvSpPr/>
              <p:nvPr/>
            </p:nvSpPr>
            <p:spPr>
              <a:xfrm>
                <a:off x="6382427" y="2390050"/>
                <a:ext cx="35150" cy="11350"/>
              </a:xfrm>
              <a:custGeom>
                <a:avLst/>
                <a:gdLst/>
                <a:ahLst/>
                <a:cxnLst/>
                <a:rect l="l" t="t" r="r" b="b"/>
                <a:pathLst>
                  <a:path w="1406" h="454" extrusionOk="0">
                    <a:moveTo>
                      <a:pt x="0" y="1"/>
                    </a:moveTo>
                    <a:lnTo>
                      <a:pt x="0" y="453"/>
                    </a:lnTo>
                    <a:lnTo>
                      <a:pt x="1405" y="453"/>
                    </a:lnTo>
                    <a:lnTo>
                      <a:pt x="14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8"/>
              <p:cNvSpPr/>
              <p:nvPr/>
            </p:nvSpPr>
            <p:spPr>
              <a:xfrm>
                <a:off x="6427952" y="2390050"/>
                <a:ext cx="11225" cy="11350"/>
              </a:xfrm>
              <a:custGeom>
                <a:avLst/>
                <a:gdLst/>
                <a:ahLst/>
                <a:cxnLst/>
                <a:rect l="l" t="t" r="r" b="b"/>
                <a:pathLst>
                  <a:path w="449" h="454" extrusionOk="0">
                    <a:moveTo>
                      <a:pt x="1" y="1"/>
                    </a:moveTo>
                    <a:lnTo>
                      <a:pt x="1" y="453"/>
                    </a:lnTo>
                    <a:lnTo>
                      <a:pt x="449" y="453"/>
                    </a:lnTo>
                    <a:lnTo>
                      <a:pt x="4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0" name="Google Shape;220;p8"/>
            <p:cNvGrpSpPr/>
            <p:nvPr/>
          </p:nvGrpSpPr>
          <p:grpSpPr>
            <a:xfrm rot="5400000">
              <a:off x="5977384" y="2664541"/>
              <a:ext cx="2375896" cy="3296652"/>
              <a:chOff x="2132995" y="960308"/>
              <a:chExt cx="496177" cy="688438"/>
            </a:xfrm>
          </p:grpSpPr>
          <p:sp>
            <p:nvSpPr>
              <p:cNvPr id="221" name="Google Shape;221;p8"/>
              <p:cNvSpPr/>
              <p:nvPr/>
            </p:nvSpPr>
            <p:spPr>
              <a:xfrm>
                <a:off x="2143863" y="977753"/>
                <a:ext cx="473252" cy="659302"/>
              </a:xfrm>
              <a:custGeom>
                <a:avLst/>
                <a:gdLst/>
                <a:ahLst/>
                <a:cxnLst/>
                <a:rect l="l" t="t" r="r" b="b"/>
                <a:pathLst>
                  <a:path w="10363" h="14437" extrusionOk="0">
                    <a:moveTo>
                      <a:pt x="1" y="1"/>
                    </a:moveTo>
                    <a:lnTo>
                      <a:pt x="1" y="2663"/>
                    </a:lnTo>
                    <a:lnTo>
                      <a:pt x="4926" y="2663"/>
                    </a:lnTo>
                    <a:lnTo>
                      <a:pt x="7972" y="5709"/>
                    </a:lnTo>
                    <a:lnTo>
                      <a:pt x="7972" y="12123"/>
                    </a:lnTo>
                    <a:lnTo>
                      <a:pt x="10286" y="14437"/>
                    </a:lnTo>
                    <a:lnTo>
                      <a:pt x="10362" y="14352"/>
                    </a:lnTo>
                    <a:lnTo>
                      <a:pt x="8083" y="12081"/>
                    </a:lnTo>
                    <a:lnTo>
                      <a:pt x="8083" y="5658"/>
                    </a:lnTo>
                    <a:lnTo>
                      <a:pt x="4995" y="2561"/>
                    </a:lnTo>
                    <a:lnTo>
                      <a:pt x="4978" y="2544"/>
                    </a:lnTo>
                    <a:lnTo>
                      <a:pt x="120" y="2544"/>
                    </a:lnTo>
                    <a:lnTo>
                      <a:pt x="12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8"/>
              <p:cNvSpPr/>
              <p:nvPr/>
            </p:nvSpPr>
            <p:spPr>
              <a:xfrm>
                <a:off x="2401063" y="1126948"/>
                <a:ext cx="81608" cy="81608"/>
              </a:xfrm>
              <a:custGeom>
                <a:avLst/>
                <a:gdLst/>
                <a:ahLst/>
                <a:cxnLst/>
                <a:rect l="l" t="t" r="r" b="b"/>
                <a:pathLst>
                  <a:path w="1787" h="1787" extrusionOk="0">
                    <a:moveTo>
                      <a:pt x="1" y="0"/>
                    </a:moveTo>
                    <a:lnTo>
                      <a:pt x="1" y="511"/>
                    </a:lnTo>
                    <a:lnTo>
                      <a:pt x="639" y="1149"/>
                    </a:lnTo>
                    <a:lnTo>
                      <a:pt x="1277" y="1787"/>
                    </a:lnTo>
                    <a:lnTo>
                      <a:pt x="1787" y="1787"/>
                    </a:lnTo>
                    <a:lnTo>
                      <a:pt x="894" y="894"/>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8"/>
              <p:cNvSpPr/>
              <p:nvPr/>
            </p:nvSpPr>
            <p:spPr>
              <a:xfrm>
                <a:off x="2132995" y="960308"/>
                <a:ext cx="23610" cy="20231"/>
              </a:xfrm>
              <a:custGeom>
                <a:avLst/>
                <a:gdLst/>
                <a:ahLst/>
                <a:cxnLst/>
                <a:rect l="l" t="t" r="r" b="b"/>
                <a:pathLst>
                  <a:path w="517" h="443" extrusionOk="0">
                    <a:moveTo>
                      <a:pt x="298" y="119"/>
                    </a:moveTo>
                    <a:cubicBezTo>
                      <a:pt x="409" y="145"/>
                      <a:pt x="409" y="298"/>
                      <a:pt x="298" y="332"/>
                    </a:cubicBezTo>
                    <a:cubicBezTo>
                      <a:pt x="196" y="298"/>
                      <a:pt x="196" y="145"/>
                      <a:pt x="298" y="119"/>
                    </a:cubicBezTo>
                    <a:close/>
                    <a:moveTo>
                      <a:pt x="295" y="0"/>
                    </a:moveTo>
                    <a:cubicBezTo>
                      <a:pt x="240" y="0"/>
                      <a:pt x="184" y="21"/>
                      <a:pt x="137" y="68"/>
                    </a:cubicBezTo>
                    <a:cubicBezTo>
                      <a:pt x="1" y="204"/>
                      <a:pt x="103" y="442"/>
                      <a:pt x="298" y="442"/>
                    </a:cubicBezTo>
                    <a:cubicBezTo>
                      <a:pt x="418" y="434"/>
                      <a:pt x="511" y="340"/>
                      <a:pt x="511" y="230"/>
                    </a:cubicBezTo>
                    <a:cubicBezTo>
                      <a:pt x="517" y="92"/>
                      <a:pt x="410" y="0"/>
                      <a:pt x="2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8"/>
              <p:cNvSpPr/>
              <p:nvPr/>
            </p:nvSpPr>
            <p:spPr>
              <a:xfrm>
                <a:off x="2605425" y="1628651"/>
                <a:ext cx="23747" cy="20094"/>
              </a:xfrm>
              <a:custGeom>
                <a:avLst/>
                <a:gdLst/>
                <a:ahLst/>
                <a:cxnLst/>
                <a:rect l="l" t="t" r="r" b="b"/>
                <a:pathLst>
                  <a:path w="520" h="440" extrusionOk="0">
                    <a:moveTo>
                      <a:pt x="298" y="116"/>
                    </a:moveTo>
                    <a:cubicBezTo>
                      <a:pt x="358" y="116"/>
                      <a:pt x="409" y="167"/>
                      <a:pt x="400" y="227"/>
                    </a:cubicBezTo>
                    <a:cubicBezTo>
                      <a:pt x="400" y="290"/>
                      <a:pt x="348" y="331"/>
                      <a:pt x="294" y="331"/>
                    </a:cubicBezTo>
                    <a:cubicBezTo>
                      <a:pt x="269" y="331"/>
                      <a:pt x="243" y="322"/>
                      <a:pt x="221" y="303"/>
                    </a:cubicBezTo>
                    <a:cubicBezTo>
                      <a:pt x="153" y="235"/>
                      <a:pt x="204" y="116"/>
                      <a:pt x="298" y="116"/>
                    </a:cubicBezTo>
                    <a:close/>
                    <a:moveTo>
                      <a:pt x="299" y="1"/>
                    </a:moveTo>
                    <a:cubicBezTo>
                      <a:pt x="244" y="1"/>
                      <a:pt x="189" y="21"/>
                      <a:pt x="145" y="65"/>
                    </a:cubicBezTo>
                    <a:cubicBezTo>
                      <a:pt x="0" y="201"/>
                      <a:pt x="102" y="439"/>
                      <a:pt x="298" y="439"/>
                    </a:cubicBezTo>
                    <a:cubicBezTo>
                      <a:pt x="417" y="439"/>
                      <a:pt x="519" y="337"/>
                      <a:pt x="519" y="218"/>
                    </a:cubicBezTo>
                    <a:cubicBezTo>
                      <a:pt x="519" y="86"/>
                      <a:pt x="411" y="1"/>
                      <a:pt x="2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8"/>
              <p:cNvSpPr/>
              <p:nvPr/>
            </p:nvSpPr>
            <p:spPr>
              <a:xfrm>
                <a:off x="2145827" y="1025155"/>
                <a:ext cx="122024" cy="71515"/>
              </a:xfrm>
              <a:custGeom>
                <a:avLst/>
                <a:gdLst/>
                <a:ahLst/>
                <a:cxnLst/>
                <a:rect l="l" t="t" r="r" b="b"/>
                <a:pathLst>
                  <a:path w="2672" h="1566" extrusionOk="0">
                    <a:moveTo>
                      <a:pt x="34" y="1"/>
                    </a:moveTo>
                    <a:lnTo>
                      <a:pt x="0" y="26"/>
                    </a:lnTo>
                    <a:lnTo>
                      <a:pt x="800" y="826"/>
                    </a:lnTo>
                    <a:lnTo>
                      <a:pt x="1898" y="826"/>
                    </a:lnTo>
                    <a:lnTo>
                      <a:pt x="2638" y="1566"/>
                    </a:lnTo>
                    <a:lnTo>
                      <a:pt x="2672" y="1532"/>
                    </a:lnTo>
                    <a:lnTo>
                      <a:pt x="1923" y="783"/>
                    </a:lnTo>
                    <a:lnTo>
                      <a:pt x="817" y="783"/>
                    </a:lnTo>
                    <a:lnTo>
                      <a:pt x="3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6" name="Google Shape;226;p8"/>
            <p:cNvGrpSpPr/>
            <p:nvPr/>
          </p:nvGrpSpPr>
          <p:grpSpPr>
            <a:xfrm>
              <a:off x="1592506" y="555320"/>
              <a:ext cx="457201" cy="78377"/>
              <a:chOff x="3029245" y="907035"/>
              <a:chExt cx="129011" cy="22560"/>
            </a:xfrm>
          </p:grpSpPr>
          <p:sp>
            <p:nvSpPr>
              <p:cNvPr id="227" name="Google Shape;227;p8"/>
              <p:cNvSpPr/>
              <p:nvPr/>
            </p:nvSpPr>
            <p:spPr>
              <a:xfrm>
                <a:off x="3126380" y="907035"/>
                <a:ext cx="31876" cy="22560"/>
              </a:xfrm>
              <a:custGeom>
                <a:avLst/>
                <a:gdLst/>
                <a:ahLst/>
                <a:cxnLst/>
                <a:rect l="l" t="t" r="r" b="b"/>
                <a:pathLst>
                  <a:path w="698" h="494" extrusionOk="0">
                    <a:moveTo>
                      <a:pt x="408" y="0"/>
                    </a:moveTo>
                    <a:lnTo>
                      <a:pt x="0" y="494"/>
                    </a:lnTo>
                    <a:lnTo>
                      <a:pt x="289" y="494"/>
                    </a:lnTo>
                    <a:lnTo>
                      <a:pt x="69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8"/>
              <p:cNvSpPr/>
              <p:nvPr/>
            </p:nvSpPr>
            <p:spPr>
              <a:xfrm>
                <a:off x="3101902" y="907035"/>
                <a:ext cx="31876" cy="22560"/>
              </a:xfrm>
              <a:custGeom>
                <a:avLst/>
                <a:gdLst/>
                <a:ahLst/>
                <a:cxnLst/>
                <a:rect l="l" t="t" r="r" b="b"/>
                <a:pathLst>
                  <a:path w="698" h="494" extrusionOk="0">
                    <a:moveTo>
                      <a:pt x="409" y="0"/>
                    </a:moveTo>
                    <a:lnTo>
                      <a:pt x="0" y="494"/>
                    </a:lnTo>
                    <a:lnTo>
                      <a:pt x="289" y="494"/>
                    </a:lnTo>
                    <a:lnTo>
                      <a:pt x="69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8"/>
              <p:cNvSpPr/>
              <p:nvPr/>
            </p:nvSpPr>
            <p:spPr>
              <a:xfrm>
                <a:off x="3077790" y="907035"/>
                <a:ext cx="31922" cy="22560"/>
              </a:xfrm>
              <a:custGeom>
                <a:avLst/>
                <a:gdLst/>
                <a:ahLst/>
                <a:cxnLst/>
                <a:rect l="l" t="t" r="r" b="b"/>
                <a:pathLst>
                  <a:path w="699" h="494" extrusionOk="0">
                    <a:moveTo>
                      <a:pt x="409" y="0"/>
                    </a:moveTo>
                    <a:lnTo>
                      <a:pt x="1" y="494"/>
                    </a:lnTo>
                    <a:lnTo>
                      <a:pt x="290" y="494"/>
                    </a:lnTo>
                    <a:lnTo>
                      <a:pt x="69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8"/>
              <p:cNvSpPr/>
              <p:nvPr/>
            </p:nvSpPr>
            <p:spPr>
              <a:xfrm>
                <a:off x="3053723" y="907035"/>
                <a:ext cx="31511" cy="22560"/>
              </a:xfrm>
              <a:custGeom>
                <a:avLst/>
                <a:gdLst/>
                <a:ahLst/>
                <a:cxnLst/>
                <a:rect l="l" t="t" r="r" b="b"/>
                <a:pathLst>
                  <a:path w="690" h="494" extrusionOk="0">
                    <a:moveTo>
                      <a:pt x="400" y="0"/>
                    </a:moveTo>
                    <a:lnTo>
                      <a:pt x="0" y="494"/>
                    </a:lnTo>
                    <a:lnTo>
                      <a:pt x="290" y="494"/>
                    </a:lnTo>
                    <a:lnTo>
                      <a:pt x="6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8"/>
              <p:cNvSpPr/>
              <p:nvPr/>
            </p:nvSpPr>
            <p:spPr>
              <a:xfrm>
                <a:off x="3029245" y="907035"/>
                <a:ext cx="31876" cy="22560"/>
              </a:xfrm>
              <a:custGeom>
                <a:avLst/>
                <a:gdLst/>
                <a:ahLst/>
                <a:cxnLst/>
                <a:rect l="l" t="t" r="r" b="b"/>
                <a:pathLst>
                  <a:path w="698" h="494" extrusionOk="0">
                    <a:moveTo>
                      <a:pt x="409" y="0"/>
                    </a:moveTo>
                    <a:lnTo>
                      <a:pt x="0" y="494"/>
                    </a:lnTo>
                    <a:lnTo>
                      <a:pt x="290" y="494"/>
                    </a:lnTo>
                    <a:lnTo>
                      <a:pt x="69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2" name="Google Shape;232;p8"/>
            <p:cNvSpPr/>
            <p:nvPr/>
          </p:nvSpPr>
          <p:spPr>
            <a:xfrm>
              <a:off x="-1478400" y="2"/>
              <a:ext cx="3381525" cy="1996389"/>
            </a:xfrm>
            <a:custGeom>
              <a:avLst/>
              <a:gdLst/>
              <a:ahLst/>
              <a:cxnLst/>
              <a:rect l="l" t="t" r="r" b="b"/>
              <a:pathLst>
                <a:path w="17209" h="10160" extrusionOk="0">
                  <a:moveTo>
                    <a:pt x="13158" y="0"/>
                  </a:moveTo>
                  <a:lnTo>
                    <a:pt x="9820" y="3343"/>
                  </a:lnTo>
                  <a:lnTo>
                    <a:pt x="6778" y="3343"/>
                  </a:lnTo>
                  <a:lnTo>
                    <a:pt x="1" y="10119"/>
                  </a:lnTo>
                  <a:lnTo>
                    <a:pt x="6353" y="10159"/>
                  </a:lnTo>
                  <a:lnTo>
                    <a:pt x="8319" y="8198"/>
                  </a:lnTo>
                  <a:lnTo>
                    <a:pt x="9015" y="8198"/>
                  </a:lnTo>
                  <a:lnTo>
                    <a:pt x="1720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3" name="Google Shape;233;p8"/>
            <p:cNvGrpSpPr/>
            <p:nvPr/>
          </p:nvGrpSpPr>
          <p:grpSpPr>
            <a:xfrm flipH="1">
              <a:off x="465001" y="-564139"/>
              <a:ext cx="2374678" cy="2502550"/>
              <a:chOff x="2011428" y="602777"/>
              <a:chExt cx="774292" cy="815987"/>
            </a:xfrm>
          </p:grpSpPr>
          <p:sp>
            <p:nvSpPr>
              <p:cNvPr id="234" name="Google Shape;234;p8"/>
              <p:cNvSpPr/>
              <p:nvPr/>
            </p:nvSpPr>
            <p:spPr>
              <a:xfrm>
                <a:off x="2751470" y="1215132"/>
                <a:ext cx="15618" cy="109191"/>
              </a:xfrm>
              <a:custGeom>
                <a:avLst/>
                <a:gdLst/>
                <a:ahLst/>
                <a:cxnLst/>
                <a:rect l="l" t="t" r="r" b="b"/>
                <a:pathLst>
                  <a:path w="342" h="2391" extrusionOk="0">
                    <a:moveTo>
                      <a:pt x="341" y="0"/>
                    </a:moveTo>
                    <a:lnTo>
                      <a:pt x="1" y="341"/>
                    </a:lnTo>
                    <a:lnTo>
                      <a:pt x="1" y="1191"/>
                    </a:lnTo>
                    <a:lnTo>
                      <a:pt x="1" y="2042"/>
                    </a:lnTo>
                    <a:lnTo>
                      <a:pt x="341" y="2391"/>
                    </a:lnTo>
                    <a:lnTo>
                      <a:pt x="341" y="1191"/>
                    </a:lnTo>
                    <a:lnTo>
                      <a:pt x="34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8"/>
              <p:cNvSpPr/>
              <p:nvPr/>
            </p:nvSpPr>
            <p:spPr>
              <a:xfrm>
                <a:off x="2157107" y="742702"/>
                <a:ext cx="76950" cy="76995"/>
              </a:xfrm>
              <a:custGeom>
                <a:avLst/>
                <a:gdLst/>
                <a:ahLst/>
                <a:cxnLst/>
                <a:rect l="l" t="t" r="r" b="b"/>
                <a:pathLst>
                  <a:path w="1685" h="1686" extrusionOk="0">
                    <a:moveTo>
                      <a:pt x="0" y="1"/>
                    </a:moveTo>
                    <a:lnTo>
                      <a:pt x="842" y="843"/>
                    </a:lnTo>
                    <a:lnTo>
                      <a:pt x="1685" y="1685"/>
                    </a:lnTo>
                    <a:lnTo>
                      <a:pt x="1685" y="1209"/>
                    </a:lnTo>
                    <a:lnTo>
                      <a:pt x="1081" y="605"/>
                    </a:lnTo>
                    <a:lnTo>
                      <a:pt x="47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8"/>
              <p:cNvSpPr/>
              <p:nvPr/>
            </p:nvSpPr>
            <p:spPr>
              <a:xfrm>
                <a:off x="2011428" y="602777"/>
                <a:ext cx="37310" cy="32013"/>
              </a:xfrm>
              <a:custGeom>
                <a:avLst/>
                <a:gdLst/>
                <a:ahLst/>
                <a:cxnLst/>
                <a:rect l="l" t="t" r="r" b="b"/>
                <a:pathLst>
                  <a:path w="817" h="701" extrusionOk="0">
                    <a:moveTo>
                      <a:pt x="468" y="181"/>
                    </a:moveTo>
                    <a:cubicBezTo>
                      <a:pt x="561" y="181"/>
                      <a:pt x="630" y="258"/>
                      <a:pt x="630" y="351"/>
                    </a:cubicBezTo>
                    <a:cubicBezTo>
                      <a:pt x="630" y="448"/>
                      <a:pt x="549" y="514"/>
                      <a:pt x="466" y="514"/>
                    </a:cubicBezTo>
                    <a:cubicBezTo>
                      <a:pt x="425" y="514"/>
                      <a:pt x="383" y="498"/>
                      <a:pt x="349" y="462"/>
                    </a:cubicBezTo>
                    <a:cubicBezTo>
                      <a:pt x="247" y="360"/>
                      <a:pt x="323" y="181"/>
                      <a:pt x="468" y="181"/>
                    </a:cubicBezTo>
                    <a:close/>
                    <a:moveTo>
                      <a:pt x="468" y="0"/>
                    </a:moveTo>
                    <a:cubicBezTo>
                      <a:pt x="381" y="0"/>
                      <a:pt x="293" y="33"/>
                      <a:pt x="221" y="105"/>
                    </a:cubicBezTo>
                    <a:cubicBezTo>
                      <a:pt x="0" y="317"/>
                      <a:pt x="153" y="700"/>
                      <a:pt x="468" y="700"/>
                    </a:cubicBezTo>
                    <a:cubicBezTo>
                      <a:pt x="664" y="700"/>
                      <a:pt x="817" y="538"/>
                      <a:pt x="817" y="351"/>
                    </a:cubicBezTo>
                    <a:cubicBezTo>
                      <a:pt x="817" y="139"/>
                      <a:pt x="646" y="0"/>
                      <a:pt x="4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8"/>
              <p:cNvSpPr/>
              <p:nvPr/>
            </p:nvSpPr>
            <p:spPr>
              <a:xfrm>
                <a:off x="2748364" y="1386751"/>
                <a:ext cx="37356" cy="32013"/>
              </a:xfrm>
              <a:custGeom>
                <a:avLst/>
                <a:gdLst/>
                <a:ahLst/>
                <a:cxnLst/>
                <a:rect l="l" t="t" r="r" b="b"/>
                <a:pathLst>
                  <a:path w="818" h="701" extrusionOk="0">
                    <a:moveTo>
                      <a:pt x="469" y="190"/>
                    </a:moveTo>
                    <a:cubicBezTo>
                      <a:pt x="562" y="190"/>
                      <a:pt x="630" y="258"/>
                      <a:pt x="630" y="351"/>
                    </a:cubicBezTo>
                    <a:cubicBezTo>
                      <a:pt x="630" y="450"/>
                      <a:pt x="547" y="517"/>
                      <a:pt x="462" y="517"/>
                    </a:cubicBezTo>
                    <a:cubicBezTo>
                      <a:pt x="422" y="517"/>
                      <a:pt x="382" y="503"/>
                      <a:pt x="350" y="470"/>
                    </a:cubicBezTo>
                    <a:cubicBezTo>
                      <a:pt x="247" y="360"/>
                      <a:pt x="324" y="190"/>
                      <a:pt x="469" y="190"/>
                    </a:cubicBezTo>
                    <a:close/>
                    <a:moveTo>
                      <a:pt x="468" y="0"/>
                    </a:moveTo>
                    <a:cubicBezTo>
                      <a:pt x="382" y="0"/>
                      <a:pt x="294" y="33"/>
                      <a:pt x="222" y="105"/>
                    </a:cubicBezTo>
                    <a:cubicBezTo>
                      <a:pt x="1" y="326"/>
                      <a:pt x="154" y="700"/>
                      <a:pt x="469" y="700"/>
                    </a:cubicBezTo>
                    <a:cubicBezTo>
                      <a:pt x="664" y="700"/>
                      <a:pt x="817" y="547"/>
                      <a:pt x="817" y="351"/>
                    </a:cubicBezTo>
                    <a:cubicBezTo>
                      <a:pt x="817" y="139"/>
                      <a:pt x="647" y="0"/>
                      <a:pt x="4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8"/>
              <p:cNvSpPr/>
              <p:nvPr/>
            </p:nvSpPr>
            <p:spPr>
              <a:xfrm>
                <a:off x="2036271" y="623829"/>
                <a:ext cx="737804" cy="767351"/>
              </a:xfrm>
              <a:custGeom>
                <a:avLst/>
                <a:gdLst/>
                <a:ahLst/>
                <a:cxnLst/>
                <a:rect l="l" t="t" r="r" b="b"/>
                <a:pathLst>
                  <a:path w="16156" h="16803" extrusionOk="0">
                    <a:moveTo>
                      <a:pt x="137" y="1"/>
                    </a:moveTo>
                    <a:lnTo>
                      <a:pt x="0" y="128"/>
                    </a:lnTo>
                    <a:lnTo>
                      <a:pt x="5173" y="5301"/>
                    </a:lnTo>
                    <a:lnTo>
                      <a:pt x="5198" y="5326"/>
                    </a:lnTo>
                    <a:lnTo>
                      <a:pt x="9035" y="5326"/>
                    </a:lnTo>
                    <a:lnTo>
                      <a:pt x="15968" y="12259"/>
                    </a:lnTo>
                    <a:lnTo>
                      <a:pt x="15968" y="16802"/>
                    </a:lnTo>
                    <a:lnTo>
                      <a:pt x="16155" y="16802"/>
                    </a:lnTo>
                    <a:lnTo>
                      <a:pt x="16155" y="12183"/>
                    </a:lnTo>
                    <a:lnTo>
                      <a:pt x="9137" y="5165"/>
                    </a:lnTo>
                    <a:lnTo>
                      <a:pt x="9111" y="5139"/>
                    </a:lnTo>
                    <a:lnTo>
                      <a:pt x="5275" y="5139"/>
                    </a:lnTo>
                    <a:lnTo>
                      <a:pt x="1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8"/>
              <p:cNvSpPr/>
              <p:nvPr/>
            </p:nvSpPr>
            <p:spPr>
              <a:xfrm>
                <a:off x="2506326" y="916786"/>
                <a:ext cx="196233" cy="195822"/>
              </a:xfrm>
              <a:custGeom>
                <a:avLst/>
                <a:gdLst/>
                <a:ahLst/>
                <a:cxnLst/>
                <a:rect l="l" t="t" r="r" b="b"/>
                <a:pathLst>
                  <a:path w="4297" h="4288" extrusionOk="0">
                    <a:moveTo>
                      <a:pt x="1" y="0"/>
                    </a:moveTo>
                    <a:lnTo>
                      <a:pt x="1" y="77"/>
                    </a:lnTo>
                    <a:lnTo>
                      <a:pt x="1898" y="77"/>
                    </a:lnTo>
                    <a:lnTo>
                      <a:pt x="4220" y="2399"/>
                    </a:lnTo>
                    <a:lnTo>
                      <a:pt x="4220" y="4288"/>
                    </a:lnTo>
                    <a:lnTo>
                      <a:pt x="4297" y="4288"/>
                    </a:lnTo>
                    <a:lnTo>
                      <a:pt x="4297" y="2374"/>
                    </a:lnTo>
                    <a:lnTo>
                      <a:pt x="193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0" name="Google Shape;240;p8"/>
            <p:cNvGrpSpPr/>
            <p:nvPr/>
          </p:nvGrpSpPr>
          <p:grpSpPr>
            <a:xfrm rot="5400000" flipH="1">
              <a:off x="7897809" y="-611671"/>
              <a:ext cx="1047647" cy="1867550"/>
              <a:chOff x="4549150" y="1401575"/>
              <a:chExt cx="1183114" cy="2109034"/>
            </a:xfrm>
          </p:grpSpPr>
          <p:sp>
            <p:nvSpPr>
              <p:cNvPr id="241" name="Google Shape;241;p8"/>
              <p:cNvSpPr/>
              <p:nvPr/>
            </p:nvSpPr>
            <p:spPr>
              <a:xfrm>
                <a:off x="4549150" y="3383011"/>
                <a:ext cx="148997" cy="127598"/>
              </a:xfrm>
              <a:custGeom>
                <a:avLst/>
                <a:gdLst/>
                <a:ahLst/>
                <a:cxnLst/>
                <a:rect l="l" t="t" r="r" b="b"/>
                <a:pathLst>
                  <a:path w="1309" h="1121" extrusionOk="0">
                    <a:moveTo>
                      <a:pt x="560" y="300"/>
                    </a:moveTo>
                    <a:cubicBezTo>
                      <a:pt x="796" y="300"/>
                      <a:pt x="912" y="584"/>
                      <a:pt x="748" y="748"/>
                    </a:cubicBezTo>
                    <a:cubicBezTo>
                      <a:pt x="693" y="803"/>
                      <a:pt x="627" y="827"/>
                      <a:pt x="562" y="827"/>
                    </a:cubicBezTo>
                    <a:cubicBezTo>
                      <a:pt x="426" y="827"/>
                      <a:pt x="296" y="721"/>
                      <a:pt x="296" y="564"/>
                    </a:cubicBezTo>
                    <a:cubicBezTo>
                      <a:pt x="296" y="416"/>
                      <a:pt x="416" y="300"/>
                      <a:pt x="560" y="300"/>
                    </a:cubicBezTo>
                    <a:close/>
                    <a:moveTo>
                      <a:pt x="564" y="1"/>
                    </a:moveTo>
                    <a:cubicBezTo>
                      <a:pt x="276" y="1"/>
                      <a:pt x="1" y="226"/>
                      <a:pt x="3" y="564"/>
                    </a:cubicBezTo>
                    <a:cubicBezTo>
                      <a:pt x="3" y="872"/>
                      <a:pt x="252" y="1120"/>
                      <a:pt x="560" y="1120"/>
                    </a:cubicBezTo>
                    <a:cubicBezTo>
                      <a:pt x="1060" y="1120"/>
                      <a:pt x="1308" y="520"/>
                      <a:pt x="956" y="168"/>
                    </a:cubicBezTo>
                    <a:cubicBezTo>
                      <a:pt x="842" y="52"/>
                      <a:pt x="701" y="1"/>
                      <a:pt x="5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8"/>
              <p:cNvSpPr/>
              <p:nvPr/>
            </p:nvSpPr>
            <p:spPr>
              <a:xfrm>
                <a:off x="4597087" y="1401575"/>
                <a:ext cx="1135177" cy="2004344"/>
              </a:xfrm>
              <a:custGeom>
                <a:avLst/>
                <a:gdLst/>
                <a:ahLst/>
                <a:cxnLst/>
                <a:rect l="l" t="t" r="r" b="b"/>
                <a:pathLst>
                  <a:path w="9973" h="17609" extrusionOk="0">
                    <a:moveTo>
                      <a:pt x="9724" y="0"/>
                    </a:moveTo>
                    <a:lnTo>
                      <a:pt x="9724" y="2938"/>
                    </a:lnTo>
                    <a:lnTo>
                      <a:pt x="1" y="12661"/>
                    </a:lnTo>
                    <a:lnTo>
                      <a:pt x="1" y="17608"/>
                    </a:lnTo>
                    <a:lnTo>
                      <a:pt x="249" y="17608"/>
                    </a:lnTo>
                    <a:lnTo>
                      <a:pt x="249" y="12765"/>
                    </a:lnTo>
                    <a:lnTo>
                      <a:pt x="9972" y="3042"/>
                    </a:lnTo>
                    <a:lnTo>
                      <a:pt x="997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3" name="Google Shape;243;p8"/>
            <p:cNvGrpSpPr/>
            <p:nvPr/>
          </p:nvGrpSpPr>
          <p:grpSpPr>
            <a:xfrm>
              <a:off x="-1552690" y="-385842"/>
              <a:ext cx="2375896" cy="3296652"/>
              <a:chOff x="2132995" y="960308"/>
              <a:chExt cx="496177" cy="688438"/>
            </a:xfrm>
          </p:grpSpPr>
          <p:sp>
            <p:nvSpPr>
              <p:cNvPr id="244" name="Google Shape;244;p8"/>
              <p:cNvSpPr/>
              <p:nvPr/>
            </p:nvSpPr>
            <p:spPr>
              <a:xfrm>
                <a:off x="2143863" y="977753"/>
                <a:ext cx="473252" cy="659302"/>
              </a:xfrm>
              <a:custGeom>
                <a:avLst/>
                <a:gdLst/>
                <a:ahLst/>
                <a:cxnLst/>
                <a:rect l="l" t="t" r="r" b="b"/>
                <a:pathLst>
                  <a:path w="10363" h="14437" extrusionOk="0">
                    <a:moveTo>
                      <a:pt x="1" y="1"/>
                    </a:moveTo>
                    <a:lnTo>
                      <a:pt x="1" y="2663"/>
                    </a:lnTo>
                    <a:lnTo>
                      <a:pt x="4926" y="2663"/>
                    </a:lnTo>
                    <a:lnTo>
                      <a:pt x="7972" y="5709"/>
                    </a:lnTo>
                    <a:lnTo>
                      <a:pt x="7972" y="12123"/>
                    </a:lnTo>
                    <a:lnTo>
                      <a:pt x="10286" y="14437"/>
                    </a:lnTo>
                    <a:lnTo>
                      <a:pt x="10362" y="14352"/>
                    </a:lnTo>
                    <a:lnTo>
                      <a:pt x="8083" y="12081"/>
                    </a:lnTo>
                    <a:lnTo>
                      <a:pt x="8083" y="5658"/>
                    </a:lnTo>
                    <a:lnTo>
                      <a:pt x="4995" y="2561"/>
                    </a:lnTo>
                    <a:lnTo>
                      <a:pt x="4978" y="2544"/>
                    </a:lnTo>
                    <a:lnTo>
                      <a:pt x="120" y="2544"/>
                    </a:lnTo>
                    <a:lnTo>
                      <a:pt x="12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8"/>
              <p:cNvSpPr/>
              <p:nvPr/>
            </p:nvSpPr>
            <p:spPr>
              <a:xfrm>
                <a:off x="2401063" y="1126948"/>
                <a:ext cx="81608" cy="81608"/>
              </a:xfrm>
              <a:custGeom>
                <a:avLst/>
                <a:gdLst/>
                <a:ahLst/>
                <a:cxnLst/>
                <a:rect l="l" t="t" r="r" b="b"/>
                <a:pathLst>
                  <a:path w="1787" h="1787" extrusionOk="0">
                    <a:moveTo>
                      <a:pt x="1" y="0"/>
                    </a:moveTo>
                    <a:lnTo>
                      <a:pt x="1" y="511"/>
                    </a:lnTo>
                    <a:lnTo>
                      <a:pt x="639" y="1149"/>
                    </a:lnTo>
                    <a:lnTo>
                      <a:pt x="1277" y="1787"/>
                    </a:lnTo>
                    <a:lnTo>
                      <a:pt x="1787" y="1787"/>
                    </a:lnTo>
                    <a:lnTo>
                      <a:pt x="894" y="894"/>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8"/>
              <p:cNvSpPr/>
              <p:nvPr/>
            </p:nvSpPr>
            <p:spPr>
              <a:xfrm>
                <a:off x="2132995" y="960308"/>
                <a:ext cx="23610" cy="20231"/>
              </a:xfrm>
              <a:custGeom>
                <a:avLst/>
                <a:gdLst/>
                <a:ahLst/>
                <a:cxnLst/>
                <a:rect l="l" t="t" r="r" b="b"/>
                <a:pathLst>
                  <a:path w="517" h="443" extrusionOk="0">
                    <a:moveTo>
                      <a:pt x="298" y="119"/>
                    </a:moveTo>
                    <a:cubicBezTo>
                      <a:pt x="409" y="145"/>
                      <a:pt x="409" y="298"/>
                      <a:pt x="298" y="332"/>
                    </a:cubicBezTo>
                    <a:cubicBezTo>
                      <a:pt x="196" y="298"/>
                      <a:pt x="196" y="145"/>
                      <a:pt x="298" y="119"/>
                    </a:cubicBezTo>
                    <a:close/>
                    <a:moveTo>
                      <a:pt x="295" y="0"/>
                    </a:moveTo>
                    <a:cubicBezTo>
                      <a:pt x="240" y="0"/>
                      <a:pt x="184" y="21"/>
                      <a:pt x="137" y="68"/>
                    </a:cubicBezTo>
                    <a:cubicBezTo>
                      <a:pt x="1" y="204"/>
                      <a:pt x="103" y="442"/>
                      <a:pt x="298" y="442"/>
                    </a:cubicBezTo>
                    <a:cubicBezTo>
                      <a:pt x="418" y="434"/>
                      <a:pt x="511" y="340"/>
                      <a:pt x="511" y="230"/>
                    </a:cubicBezTo>
                    <a:cubicBezTo>
                      <a:pt x="517" y="92"/>
                      <a:pt x="410" y="0"/>
                      <a:pt x="2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8"/>
              <p:cNvSpPr/>
              <p:nvPr/>
            </p:nvSpPr>
            <p:spPr>
              <a:xfrm>
                <a:off x="2605425" y="1628651"/>
                <a:ext cx="23747" cy="20094"/>
              </a:xfrm>
              <a:custGeom>
                <a:avLst/>
                <a:gdLst/>
                <a:ahLst/>
                <a:cxnLst/>
                <a:rect l="l" t="t" r="r" b="b"/>
                <a:pathLst>
                  <a:path w="520" h="440" extrusionOk="0">
                    <a:moveTo>
                      <a:pt x="298" y="116"/>
                    </a:moveTo>
                    <a:cubicBezTo>
                      <a:pt x="358" y="116"/>
                      <a:pt x="409" y="167"/>
                      <a:pt x="400" y="227"/>
                    </a:cubicBezTo>
                    <a:cubicBezTo>
                      <a:pt x="400" y="290"/>
                      <a:pt x="348" y="331"/>
                      <a:pt x="294" y="331"/>
                    </a:cubicBezTo>
                    <a:cubicBezTo>
                      <a:pt x="269" y="331"/>
                      <a:pt x="243" y="322"/>
                      <a:pt x="221" y="303"/>
                    </a:cubicBezTo>
                    <a:cubicBezTo>
                      <a:pt x="153" y="235"/>
                      <a:pt x="204" y="116"/>
                      <a:pt x="298" y="116"/>
                    </a:cubicBezTo>
                    <a:close/>
                    <a:moveTo>
                      <a:pt x="299" y="1"/>
                    </a:moveTo>
                    <a:cubicBezTo>
                      <a:pt x="244" y="1"/>
                      <a:pt x="189" y="21"/>
                      <a:pt x="145" y="65"/>
                    </a:cubicBezTo>
                    <a:cubicBezTo>
                      <a:pt x="0" y="201"/>
                      <a:pt x="102" y="439"/>
                      <a:pt x="298" y="439"/>
                    </a:cubicBezTo>
                    <a:cubicBezTo>
                      <a:pt x="417" y="439"/>
                      <a:pt x="519" y="337"/>
                      <a:pt x="519" y="218"/>
                    </a:cubicBezTo>
                    <a:cubicBezTo>
                      <a:pt x="519" y="86"/>
                      <a:pt x="411" y="1"/>
                      <a:pt x="2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8"/>
              <p:cNvSpPr/>
              <p:nvPr/>
            </p:nvSpPr>
            <p:spPr>
              <a:xfrm>
                <a:off x="2145827" y="1025155"/>
                <a:ext cx="122024" cy="71515"/>
              </a:xfrm>
              <a:custGeom>
                <a:avLst/>
                <a:gdLst/>
                <a:ahLst/>
                <a:cxnLst/>
                <a:rect l="l" t="t" r="r" b="b"/>
                <a:pathLst>
                  <a:path w="2672" h="1566" extrusionOk="0">
                    <a:moveTo>
                      <a:pt x="34" y="1"/>
                    </a:moveTo>
                    <a:lnTo>
                      <a:pt x="0" y="26"/>
                    </a:lnTo>
                    <a:lnTo>
                      <a:pt x="800" y="826"/>
                    </a:lnTo>
                    <a:lnTo>
                      <a:pt x="1898" y="826"/>
                    </a:lnTo>
                    <a:lnTo>
                      <a:pt x="2638" y="1566"/>
                    </a:lnTo>
                    <a:lnTo>
                      <a:pt x="2672" y="1532"/>
                    </a:lnTo>
                    <a:lnTo>
                      <a:pt x="1923" y="783"/>
                    </a:lnTo>
                    <a:lnTo>
                      <a:pt x="817" y="783"/>
                    </a:lnTo>
                    <a:lnTo>
                      <a:pt x="3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49" name="Google Shape;249;p8"/>
          <p:cNvSpPr txBox="1">
            <a:spLocks noGrp="1"/>
          </p:cNvSpPr>
          <p:nvPr>
            <p:ph type="title"/>
          </p:nvPr>
        </p:nvSpPr>
        <p:spPr>
          <a:xfrm>
            <a:off x="1269150" y="1483990"/>
            <a:ext cx="6605700" cy="222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8500"/>
              <a:buNone/>
              <a:defRPr sz="7000"/>
            </a:lvl1pPr>
            <a:lvl2pPr lvl="1" rtl="0">
              <a:lnSpc>
                <a:spcPct val="80000"/>
              </a:lnSpc>
              <a:spcBef>
                <a:spcPts val="0"/>
              </a:spcBef>
              <a:spcAft>
                <a:spcPts val="0"/>
              </a:spcAft>
              <a:buSzPts val="3200"/>
              <a:buNone/>
              <a:defRPr/>
            </a:lvl2pPr>
            <a:lvl3pPr lvl="2" rtl="0">
              <a:lnSpc>
                <a:spcPct val="80000"/>
              </a:lnSpc>
              <a:spcBef>
                <a:spcPts val="0"/>
              </a:spcBef>
              <a:spcAft>
                <a:spcPts val="0"/>
              </a:spcAft>
              <a:buSzPts val="3200"/>
              <a:buNone/>
              <a:defRPr/>
            </a:lvl3pPr>
            <a:lvl4pPr lvl="3" rtl="0">
              <a:lnSpc>
                <a:spcPct val="80000"/>
              </a:lnSpc>
              <a:spcBef>
                <a:spcPts val="0"/>
              </a:spcBef>
              <a:spcAft>
                <a:spcPts val="0"/>
              </a:spcAft>
              <a:buSzPts val="3200"/>
              <a:buNone/>
              <a:defRPr/>
            </a:lvl4pPr>
            <a:lvl5pPr lvl="4" rtl="0">
              <a:lnSpc>
                <a:spcPct val="80000"/>
              </a:lnSpc>
              <a:spcBef>
                <a:spcPts val="0"/>
              </a:spcBef>
              <a:spcAft>
                <a:spcPts val="0"/>
              </a:spcAft>
              <a:buSzPts val="3200"/>
              <a:buNone/>
              <a:defRPr/>
            </a:lvl5pPr>
            <a:lvl6pPr lvl="5" rtl="0">
              <a:lnSpc>
                <a:spcPct val="80000"/>
              </a:lnSpc>
              <a:spcBef>
                <a:spcPts val="0"/>
              </a:spcBef>
              <a:spcAft>
                <a:spcPts val="0"/>
              </a:spcAft>
              <a:buSzPts val="3200"/>
              <a:buNone/>
              <a:defRPr/>
            </a:lvl6pPr>
            <a:lvl7pPr lvl="6" rtl="0">
              <a:lnSpc>
                <a:spcPct val="80000"/>
              </a:lnSpc>
              <a:spcBef>
                <a:spcPts val="0"/>
              </a:spcBef>
              <a:spcAft>
                <a:spcPts val="0"/>
              </a:spcAft>
              <a:buSzPts val="3200"/>
              <a:buNone/>
              <a:defRPr/>
            </a:lvl7pPr>
            <a:lvl8pPr lvl="7" rtl="0">
              <a:lnSpc>
                <a:spcPct val="80000"/>
              </a:lnSpc>
              <a:spcBef>
                <a:spcPts val="0"/>
              </a:spcBef>
              <a:spcAft>
                <a:spcPts val="0"/>
              </a:spcAft>
              <a:buSzPts val="3200"/>
              <a:buNone/>
              <a:defRPr/>
            </a:lvl8pPr>
            <a:lvl9pPr lvl="8" rtl="0">
              <a:lnSpc>
                <a:spcPct val="80000"/>
              </a:lnSpc>
              <a:spcBef>
                <a:spcPts val="0"/>
              </a:spcBef>
              <a:spcAft>
                <a:spcPts val="0"/>
              </a:spcAft>
              <a:buSzPts val="3200"/>
              <a:buNone/>
              <a:defRPr/>
            </a:lvl9pPr>
          </a:lstStyle>
          <a:p>
            <a:endParaRPr/>
          </a:p>
        </p:txBody>
      </p:sp>
    </p:spTree>
  </p:cSld>
  <p:clrMapOvr>
    <a:masterClrMapping/>
  </p:clrMapOvr>
  <mc:AlternateContent xmlns:mc="http://schemas.openxmlformats.org/markup-compatibility/2006" xmlns:p15="http://schemas.microsoft.com/office/powerpoint/2012/main">
    <mc:Choice Requires="p15">
      <p:transition spd="slow">
        <p15:prstTrans prst="pageCurlDouble"/>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297"/>
        <p:cNvGrpSpPr/>
        <p:nvPr/>
      </p:nvGrpSpPr>
      <p:grpSpPr>
        <a:xfrm>
          <a:off x="0" y="0"/>
          <a:ext cx="0" cy="0"/>
          <a:chOff x="0" y="0"/>
          <a:chExt cx="0" cy="0"/>
        </a:xfrm>
      </p:grpSpPr>
      <p:grpSp>
        <p:nvGrpSpPr>
          <p:cNvPr id="298" name="Google Shape;298;p11"/>
          <p:cNvGrpSpPr/>
          <p:nvPr/>
        </p:nvGrpSpPr>
        <p:grpSpPr>
          <a:xfrm>
            <a:off x="-2489366" y="-3322835"/>
            <a:ext cx="14122731" cy="9293154"/>
            <a:chOff x="-2489366" y="-3322835"/>
            <a:chExt cx="14122731" cy="9293154"/>
          </a:xfrm>
        </p:grpSpPr>
        <p:grpSp>
          <p:nvGrpSpPr>
            <p:cNvPr id="299" name="Google Shape;299;p11"/>
            <p:cNvGrpSpPr/>
            <p:nvPr/>
          </p:nvGrpSpPr>
          <p:grpSpPr>
            <a:xfrm>
              <a:off x="4466625" y="-2619399"/>
              <a:ext cx="7166740" cy="6435526"/>
              <a:chOff x="4294391" y="-2619399"/>
              <a:chExt cx="7166740" cy="6435526"/>
            </a:xfrm>
          </p:grpSpPr>
          <p:sp>
            <p:nvSpPr>
              <p:cNvPr id="300" name="Google Shape;300;p11"/>
              <p:cNvSpPr/>
              <p:nvPr/>
            </p:nvSpPr>
            <p:spPr>
              <a:xfrm>
                <a:off x="4294391" y="-2619399"/>
                <a:ext cx="7166740" cy="6435526"/>
              </a:xfrm>
              <a:custGeom>
                <a:avLst/>
                <a:gdLst/>
                <a:ahLst/>
                <a:cxnLst/>
                <a:rect l="l" t="t" r="r" b="b"/>
                <a:pathLst>
                  <a:path w="71519" h="64222" extrusionOk="0">
                    <a:moveTo>
                      <a:pt x="160" y="0"/>
                    </a:moveTo>
                    <a:lnTo>
                      <a:pt x="0" y="160"/>
                    </a:lnTo>
                    <a:lnTo>
                      <a:pt x="26919" y="27079"/>
                    </a:lnTo>
                    <a:lnTo>
                      <a:pt x="26919" y="27956"/>
                    </a:lnTo>
                    <a:lnTo>
                      <a:pt x="30762" y="31798"/>
                    </a:lnTo>
                    <a:lnTo>
                      <a:pt x="32743" y="31798"/>
                    </a:lnTo>
                    <a:lnTo>
                      <a:pt x="38031" y="37086"/>
                    </a:lnTo>
                    <a:lnTo>
                      <a:pt x="44224" y="37086"/>
                    </a:lnTo>
                    <a:lnTo>
                      <a:pt x="71359" y="64221"/>
                    </a:lnTo>
                    <a:lnTo>
                      <a:pt x="71519" y="64061"/>
                    </a:lnTo>
                    <a:lnTo>
                      <a:pt x="42046" y="34588"/>
                    </a:lnTo>
                    <a:lnTo>
                      <a:pt x="42046" y="33035"/>
                    </a:lnTo>
                    <a:lnTo>
                      <a:pt x="38359" y="29353"/>
                    </a:lnTo>
                    <a:lnTo>
                      <a:pt x="35465" y="29353"/>
                    </a:lnTo>
                    <a:lnTo>
                      <a:pt x="28949" y="22836"/>
                    </a:lnTo>
                    <a:lnTo>
                      <a:pt x="22993" y="22836"/>
                    </a:lnTo>
                    <a:lnTo>
                      <a:pt x="16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1" name="Google Shape;301;p11"/>
              <p:cNvGrpSpPr/>
              <p:nvPr/>
            </p:nvGrpSpPr>
            <p:grpSpPr>
              <a:xfrm>
                <a:off x="6770409" y="691894"/>
                <a:ext cx="618213" cy="306426"/>
                <a:chOff x="5989375" y="1843575"/>
                <a:chExt cx="136525" cy="67675"/>
              </a:xfrm>
            </p:grpSpPr>
            <p:sp>
              <p:nvSpPr>
                <p:cNvPr id="302" name="Google Shape;302;p11"/>
                <p:cNvSpPr/>
                <p:nvPr/>
              </p:nvSpPr>
              <p:spPr>
                <a:xfrm>
                  <a:off x="6047225" y="1843575"/>
                  <a:ext cx="20525" cy="20550"/>
                </a:xfrm>
                <a:custGeom>
                  <a:avLst/>
                  <a:gdLst/>
                  <a:ahLst/>
                  <a:cxnLst/>
                  <a:rect l="l" t="t" r="r" b="b"/>
                  <a:pathLst>
                    <a:path w="821" h="822" extrusionOk="0">
                      <a:moveTo>
                        <a:pt x="709" y="0"/>
                      </a:moveTo>
                      <a:lnTo>
                        <a:pt x="0" y="709"/>
                      </a:lnTo>
                      <a:lnTo>
                        <a:pt x="112" y="821"/>
                      </a:lnTo>
                      <a:lnTo>
                        <a:pt x="821" y="113"/>
                      </a:lnTo>
                      <a:lnTo>
                        <a:pt x="70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11"/>
                <p:cNvSpPr/>
                <p:nvPr/>
              </p:nvSpPr>
              <p:spPr>
                <a:xfrm>
                  <a:off x="6047225" y="1843575"/>
                  <a:ext cx="20525" cy="20550"/>
                </a:xfrm>
                <a:custGeom>
                  <a:avLst/>
                  <a:gdLst/>
                  <a:ahLst/>
                  <a:cxnLst/>
                  <a:rect l="l" t="t" r="r" b="b"/>
                  <a:pathLst>
                    <a:path w="821" h="822" extrusionOk="0">
                      <a:moveTo>
                        <a:pt x="112" y="0"/>
                      </a:moveTo>
                      <a:lnTo>
                        <a:pt x="0" y="113"/>
                      </a:lnTo>
                      <a:lnTo>
                        <a:pt x="709" y="821"/>
                      </a:lnTo>
                      <a:lnTo>
                        <a:pt x="821" y="709"/>
                      </a:lnTo>
                      <a:lnTo>
                        <a:pt x="11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11"/>
                <p:cNvSpPr/>
                <p:nvPr/>
              </p:nvSpPr>
              <p:spPr>
                <a:xfrm>
                  <a:off x="5989475" y="1843675"/>
                  <a:ext cx="20650" cy="20550"/>
                </a:xfrm>
                <a:custGeom>
                  <a:avLst/>
                  <a:gdLst/>
                  <a:ahLst/>
                  <a:cxnLst/>
                  <a:rect l="l" t="t" r="r" b="b"/>
                  <a:pathLst>
                    <a:path w="826" h="822" extrusionOk="0">
                      <a:moveTo>
                        <a:pt x="713" y="0"/>
                      </a:moveTo>
                      <a:lnTo>
                        <a:pt x="1" y="709"/>
                      </a:lnTo>
                      <a:lnTo>
                        <a:pt x="113" y="821"/>
                      </a:lnTo>
                      <a:lnTo>
                        <a:pt x="825" y="113"/>
                      </a:lnTo>
                      <a:lnTo>
                        <a:pt x="71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11"/>
                <p:cNvSpPr/>
                <p:nvPr/>
              </p:nvSpPr>
              <p:spPr>
                <a:xfrm>
                  <a:off x="5989375" y="1843575"/>
                  <a:ext cx="20650" cy="20550"/>
                </a:xfrm>
                <a:custGeom>
                  <a:avLst/>
                  <a:gdLst/>
                  <a:ahLst/>
                  <a:cxnLst/>
                  <a:rect l="l" t="t" r="r" b="b"/>
                  <a:pathLst>
                    <a:path w="826" h="822" extrusionOk="0">
                      <a:moveTo>
                        <a:pt x="117" y="0"/>
                      </a:moveTo>
                      <a:lnTo>
                        <a:pt x="1" y="113"/>
                      </a:lnTo>
                      <a:lnTo>
                        <a:pt x="713" y="821"/>
                      </a:lnTo>
                      <a:lnTo>
                        <a:pt x="825" y="709"/>
                      </a:lnTo>
                      <a:lnTo>
                        <a:pt x="11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11"/>
                <p:cNvSpPr/>
                <p:nvPr/>
              </p:nvSpPr>
              <p:spPr>
                <a:xfrm>
                  <a:off x="6105350" y="1890600"/>
                  <a:ext cx="20550" cy="20650"/>
                </a:xfrm>
                <a:custGeom>
                  <a:avLst/>
                  <a:gdLst/>
                  <a:ahLst/>
                  <a:cxnLst/>
                  <a:rect l="l" t="t" r="r" b="b"/>
                  <a:pathLst>
                    <a:path w="822" h="826" extrusionOk="0">
                      <a:moveTo>
                        <a:pt x="709" y="1"/>
                      </a:moveTo>
                      <a:lnTo>
                        <a:pt x="1" y="713"/>
                      </a:lnTo>
                      <a:lnTo>
                        <a:pt x="113" y="825"/>
                      </a:lnTo>
                      <a:lnTo>
                        <a:pt x="821" y="113"/>
                      </a:lnTo>
                      <a:lnTo>
                        <a:pt x="70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11"/>
                <p:cNvSpPr/>
                <p:nvPr/>
              </p:nvSpPr>
              <p:spPr>
                <a:xfrm>
                  <a:off x="6105350" y="1890600"/>
                  <a:ext cx="20550" cy="20650"/>
                </a:xfrm>
                <a:custGeom>
                  <a:avLst/>
                  <a:gdLst/>
                  <a:ahLst/>
                  <a:cxnLst/>
                  <a:rect l="l" t="t" r="r" b="b"/>
                  <a:pathLst>
                    <a:path w="822" h="826" extrusionOk="0">
                      <a:moveTo>
                        <a:pt x="113" y="1"/>
                      </a:moveTo>
                      <a:lnTo>
                        <a:pt x="1" y="113"/>
                      </a:lnTo>
                      <a:lnTo>
                        <a:pt x="709" y="825"/>
                      </a:lnTo>
                      <a:lnTo>
                        <a:pt x="821" y="709"/>
                      </a:lnTo>
                      <a:lnTo>
                        <a:pt x="11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11"/>
                <p:cNvSpPr/>
                <p:nvPr/>
              </p:nvSpPr>
              <p:spPr>
                <a:xfrm>
                  <a:off x="6047525" y="1890600"/>
                  <a:ext cx="20625" cy="20650"/>
                </a:xfrm>
                <a:custGeom>
                  <a:avLst/>
                  <a:gdLst/>
                  <a:ahLst/>
                  <a:cxnLst/>
                  <a:rect l="l" t="t" r="r" b="b"/>
                  <a:pathLst>
                    <a:path w="825" h="826" extrusionOk="0">
                      <a:moveTo>
                        <a:pt x="713" y="1"/>
                      </a:moveTo>
                      <a:lnTo>
                        <a:pt x="0" y="709"/>
                      </a:lnTo>
                      <a:lnTo>
                        <a:pt x="116" y="825"/>
                      </a:lnTo>
                      <a:lnTo>
                        <a:pt x="825" y="113"/>
                      </a:lnTo>
                      <a:lnTo>
                        <a:pt x="71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11"/>
                <p:cNvSpPr/>
                <p:nvPr/>
              </p:nvSpPr>
              <p:spPr>
                <a:xfrm>
                  <a:off x="6047525" y="1890600"/>
                  <a:ext cx="20625" cy="20650"/>
                </a:xfrm>
                <a:custGeom>
                  <a:avLst/>
                  <a:gdLst/>
                  <a:ahLst/>
                  <a:cxnLst/>
                  <a:rect l="l" t="t" r="r" b="b"/>
                  <a:pathLst>
                    <a:path w="825" h="826" extrusionOk="0">
                      <a:moveTo>
                        <a:pt x="112" y="1"/>
                      </a:moveTo>
                      <a:lnTo>
                        <a:pt x="0" y="113"/>
                      </a:lnTo>
                      <a:lnTo>
                        <a:pt x="713" y="825"/>
                      </a:lnTo>
                      <a:lnTo>
                        <a:pt x="825" y="709"/>
                      </a:lnTo>
                      <a:lnTo>
                        <a:pt x="11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0" name="Google Shape;310;p11"/>
              <p:cNvGrpSpPr/>
              <p:nvPr/>
            </p:nvGrpSpPr>
            <p:grpSpPr>
              <a:xfrm>
                <a:off x="8029896" y="539500"/>
                <a:ext cx="1228886" cy="2188720"/>
                <a:chOff x="8389396" y="1055350"/>
                <a:chExt cx="1228886" cy="2188720"/>
              </a:xfrm>
            </p:grpSpPr>
            <p:sp>
              <p:nvSpPr>
                <p:cNvPr id="311" name="Google Shape;311;p11"/>
                <p:cNvSpPr/>
                <p:nvPr/>
              </p:nvSpPr>
              <p:spPr>
                <a:xfrm>
                  <a:off x="8421616" y="1130946"/>
                  <a:ext cx="1196665" cy="2113124"/>
                </a:xfrm>
                <a:custGeom>
                  <a:avLst/>
                  <a:gdLst/>
                  <a:ahLst/>
                  <a:cxnLst/>
                  <a:rect l="l" t="t" r="r" b="b"/>
                  <a:pathLst>
                    <a:path w="9972" h="17609" extrusionOk="0">
                      <a:moveTo>
                        <a:pt x="1" y="0"/>
                      </a:moveTo>
                      <a:lnTo>
                        <a:pt x="1" y="4948"/>
                      </a:lnTo>
                      <a:lnTo>
                        <a:pt x="9720" y="14670"/>
                      </a:lnTo>
                      <a:lnTo>
                        <a:pt x="9720" y="17608"/>
                      </a:lnTo>
                      <a:lnTo>
                        <a:pt x="9972" y="17608"/>
                      </a:lnTo>
                      <a:lnTo>
                        <a:pt x="9972" y="14566"/>
                      </a:lnTo>
                      <a:lnTo>
                        <a:pt x="249" y="4843"/>
                      </a:lnTo>
                      <a:lnTo>
                        <a:pt x="24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11"/>
                <p:cNvSpPr/>
                <p:nvPr/>
              </p:nvSpPr>
              <p:spPr>
                <a:xfrm>
                  <a:off x="8389396" y="1055350"/>
                  <a:ext cx="95651" cy="95575"/>
                </a:xfrm>
                <a:custGeom>
                  <a:avLst/>
                  <a:gdLst/>
                  <a:ahLst/>
                  <a:cxnLst/>
                  <a:rect l="l" t="t" r="r" b="b"/>
                  <a:pathLst>
                    <a:path w="1374" h="1373" extrusionOk="0">
                      <a:moveTo>
                        <a:pt x="689" y="364"/>
                      </a:moveTo>
                      <a:cubicBezTo>
                        <a:pt x="866" y="364"/>
                        <a:pt x="1010" y="508"/>
                        <a:pt x="1014" y="684"/>
                      </a:cubicBezTo>
                      <a:cubicBezTo>
                        <a:pt x="1014" y="865"/>
                        <a:pt x="866" y="1009"/>
                        <a:pt x="689" y="1009"/>
                      </a:cubicBezTo>
                      <a:cubicBezTo>
                        <a:pt x="509" y="1009"/>
                        <a:pt x="365" y="865"/>
                        <a:pt x="365" y="684"/>
                      </a:cubicBezTo>
                      <a:cubicBezTo>
                        <a:pt x="365" y="508"/>
                        <a:pt x="509" y="364"/>
                        <a:pt x="689" y="364"/>
                      </a:cubicBezTo>
                      <a:close/>
                      <a:moveTo>
                        <a:pt x="689" y="0"/>
                      </a:moveTo>
                      <a:cubicBezTo>
                        <a:pt x="309" y="0"/>
                        <a:pt x="1" y="308"/>
                        <a:pt x="1" y="684"/>
                      </a:cubicBezTo>
                      <a:cubicBezTo>
                        <a:pt x="1" y="1065"/>
                        <a:pt x="309" y="1373"/>
                        <a:pt x="689" y="1373"/>
                      </a:cubicBezTo>
                      <a:cubicBezTo>
                        <a:pt x="1066" y="1373"/>
                        <a:pt x="1374" y="1065"/>
                        <a:pt x="1374" y="684"/>
                      </a:cubicBezTo>
                      <a:cubicBezTo>
                        <a:pt x="1374" y="308"/>
                        <a:pt x="1066" y="0"/>
                        <a:pt x="6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13" name="Google Shape;313;p11"/>
            <p:cNvGrpSpPr/>
            <p:nvPr/>
          </p:nvGrpSpPr>
          <p:grpSpPr>
            <a:xfrm rot="10800000" flipH="1">
              <a:off x="-2489366" y="-3322835"/>
              <a:ext cx="6322114" cy="9196733"/>
              <a:chOff x="-2661600" y="-960635"/>
              <a:chExt cx="6322114" cy="9196733"/>
            </a:xfrm>
          </p:grpSpPr>
          <p:sp>
            <p:nvSpPr>
              <p:cNvPr id="314" name="Google Shape;314;p11"/>
              <p:cNvSpPr/>
              <p:nvPr/>
            </p:nvSpPr>
            <p:spPr>
              <a:xfrm rot="-5400000" flipH="1">
                <a:off x="-717010" y="-412716"/>
                <a:ext cx="3075605" cy="2033485"/>
              </a:xfrm>
              <a:custGeom>
                <a:avLst/>
                <a:gdLst/>
                <a:ahLst/>
                <a:cxnLst/>
                <a:rect l="l" t="t" r="r" b="b"/>
                <a:pathLst>
                  <a:path w="24054" h="15904" extrusionOk="0">
                    <a:moveTo>
                      <a:pt x="17228" y="0"/>
                    </a:moveTo>
                    <a:lnTo>
                      <a:pt x="9955" y="7274"/>
                    </a:lnTo>
                    <a:lnTo>
                      <a:pt x="6725" y="7274"/>
                    </a:lnTo>
                    <a:lnTo>
                      <a:pt x="2610" y="11384"/>
                    </a:lnTo>
                    <a:lnTo>
                      <a:pt x="2610" y="13298"/>
                    </a:lnTo>
                    <a:lnTo>
                      <a:pt x="0" y="15904"/>
                    </a:lnTo>
                    <a:lnTo>
                      <a:pt x="7093" y="15904"/>
                    </a:lnTo>
                    <a:lnTo>
                      <a:pt x="12993" y="10003"/>
                    </a:lnTo>
                    <a:lnTo>
                      <a:pt x="15207" y="10003"/>
                    </a:lnTo>
                    <a:lnTo>
                      <a:pt x="19494" y="5716"/>
                    </a:lnTo>
                    <a:lnTo>
                      <a:pt x="19494" y="4560"/>
                    </a:lnTo>
                    <a:lnTo>
                      <a:pt x="2405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11"/>
              <p:cNvSpPr/>
              <p:nvPr/>
            </p:nvSpPr>
            <p:spPr>
              <a:xfrm>
                <a:off x="-2661600" y="981052"/>
                <a:ext cx="6322114" cy="7255046"/>
              </a:xfrm>
              <a:custGeom>
                <a:avLst/>
                <a:gdLst/>
                <a:ahLst/>
                <a:cxnLst/>
                <a:rect l="l" t="t" r="r" b="b"/>
                <a:pathLst>
                  <a:path w="71832" h="82432" extrusionOk="0">
                    <a:moveTo>
                      <a:pt x="205" y="1"/>
                    </a:moveTo>
                    <a:lnTo>
                      <a:pt x="1" y="205"/>
                    </a:lnTo>
                    <a:lnTo>
                      <a:pt x="27924" y="28129"/>
                    </a:lnTo>
                    <a:lnTo>
                      <a:pt x="27924" y="38728"/>
                    </a:lnTo>
                    <a:lnTo>
                      <a:pt x="36526" y="47330"/>
                    </a:lnTo>
                    <a:lnTo>
                      <a:pt x="45629" y="56433"/>
                    </a:lnTo>
                    <a:lnTo>
                      <a:pt x="71627" y="82431"/>
                    </a:lnTo>
                    <a:lnTo>
                      <a:pt x="71831" y="82227"/>
                    </a:lnTo>
                    <a:lnTo>
                      <a:pt x="46493" y="56889"/>
                    </a:lnTo>
                    <a:lnTo>
                      <a:pt x="46493" y="47935"/>
                    </a:lnTo>
                    <a:lnTo>
                      <a:pt x="53711" y="40954"/>
                    </a:lnTo>
                    <a:lnTo>
                      <a:pt x="51481" y="38724"/>
                    </a:lnTo>
                    <a:lnTo>
                      <a:pt x="37095" y="38724"/>
                    </a:lnTo>
                    <a:lnTo>
                      <a:pt x="32496" y="34125"/>
                    </a:lnTo>
                    <a:lnTo>
                      <a:pt x="32496" y="32288"/>
                    </a:lnTo>
                    <a:lnTo>
                      <a:pt x="27924" y="27712"/>
                    </a:lnTo>
                    <a:lnTo>
                      <a:pt x="27924" y="27720"/>
                    </a:lnTo>
                    <a:lnTo>
                      <a:pt x="20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6" name="Google Shape;316;p11"/>
              <p:cNvGrpSpPr/>
              <p:nvPr/>
            </p:nvGrpSpPr>
            <p:grpSpPr>
              <a:xfrm rot="10800000" flipH="1">
                <a:off x="-1558013" y="845624"/>
                <a:ext cx="2381713" cy="3328977"/>
                <a:chOff x="7655072" y="-407632"/>
                <a:chExt cx="2008529" cy="2807368"/>
              </a:xfrm>
            </p:grpSpPr>
            <p:sp>
              <p:nvSpPr>
                <p:cNvPr id="317" name="Google Shape;317;p11"/>
                <p:cNvSpPr/>
                <p:nvPr/>
              </p:nvSpPr>
              <p:spPr>
                <a:xfrm>
                  <a:off x="7685059" y="-336851"/>
                  <a:ext cx="1930325" cy="2689498"/>
                </a:xfrm>
                <a:custGeom>
                  <a:avLst/>
                  <a:gdLst/>
                  <a:ahLst/>
                  <a:cxnLst/>
                  <a:rect l="l" t="t" r="r" b="b"/>
                  <a:pathLst>
                    <a:path w="32508" h="45293" extrusionOk="0">
                      <a:moveTo>
                        <a:pt x="0" y="1"/>
                      </a:moveTo>
                      <a:lnTo>
                        <a:pt x="0" y="8351"/>
                      </a:lnTo>
                      <a:lnTo>
                        <a:pt x="15447" y="8351"/>
                      </a:lnTo>
                      <a:lnTo>
                        <a:pt x="24998" y="17901"/>
                      </a:lnTo>
                      <a:lnTo>
                        <a:pt x="24998" y="38040"/>
                      </a:lnTo>
                      <a:lnTo>
                        <a:pt x="32251" y="45293"/>
                      </a:lnTo>
                      <a:lnTo>
                        <a:pt x="32507" y="45037"/>
                      </a:lnTo>
                      <a:lnTo>
                        <a:pt x="25358" y="37888"/>
                      </a:lnTo>
                      <a:lnTo>
                        <a:pt x="25358" y="17749"/>
                      </a:lnTo>
                      <a:lnTo>
                        <a:pt x="15651" y="8043"/>
                      </a:lnTo>
                      <a:lnTo>
                        <a:pt x="15595" y="7986"/>
                      </a:lnTo>
                      <a:lnTo>
                        <a:pt x="365" y="7986"/>
                      </a:lnTo>
                      <a:lnTo>
                        <a:pt x="36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11"/>
                <p:cNvSpPr/>
                <p:nvPr/>
              </p:nvSpPr>
              <p:spPr>
                <a:xfrm>
                  <a:off x="8734422" y="271200"/>
                  <a:ext cx="332350" cy="332528"/>
                </a:xfrm>
                <a:custGeom>
                  <a:avLst/>
                  <a:gdLst/>
                  <a:ahLst/>
                  <a:cxnLst/>
                  <a:rect l="l" t="t" r="r" b="b"/>
                  <a:pathLst>
                    <a:path w="5597" h="5600" extrusionOk="0">
                      <a:moveTo>
                        <a:pt x="1" y="0"/>
                      </a:moveTo>
                      <a:lnTo>
                        <a:pt x="1" y="1597"/>
                      </a:lnTo>
                      <a:lnTo>
                        <a:pt x="2002" y="3599"/>
                      </a:lnTo>
                      <a:lnTo>
                        <a:pt x="4004" y="5600"/>
                      </a:lnTo>
                      <a:lnTo>
                        <a:pt x="5597" y="5600"/>
                      </a:lnTo>
                      <a:lnTo>
                        <a:pt x="2799" y="2802"/>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11"/>
                <p:cNvSpPr/>
                <p:nvPr/>
              </p:nvSpPr>
              <p:spPr>
                <a:xfrm>
                  <a:off x="7655072" y="-407632"/>
                  <a:ext cx="81588" cy="81529"/>
                </a:xfrm>
                <a:custGeom>
                  <a:avLst/>
                  <a:gdLst/>
                  <a:ahLst/>
                  <a:cxnLst/>
                  <a:rect l="l" t="t" r="r" b="b"/>
                  <a:pathLst>
                    <a:path w="1374" h="1373" extrusionOk="0">
                      <a:moveTo>
                        <a:pt x="689" y="364"/>
                      </a:moveTo>
                      <a:cubicBezTo>
                        <a:pt x="866" y="364"/>
                        <a:pt x="1010" y="508"/>
                        <a:pt x="1014" y="684"/>
                      </a:cubicBezTo>
                      <a:cubicBezTo>
                        <a:pt x="1014" y="865"/>
                        <a:pt x="866" y="1009"/>
                        <a:pt x="689" y="1009"/>
                      </a:cubicBezTo>
                      <a:cubicBezTo>
                        <a:pt x="509" y="1009"/>
                        <a:pt x="365" y="865"/>
                        <a:pt x="365" y="684"/>
                      </a:cubicBezTo>
                      <a:cubicBezTo>
                        <a:pt x="365" y="508"/>
                        <a:pt x="509" y="364"/>
                        <a:pt x="689" y="364"/>
                      </a:cubicBezTo>
                      <a:close/>
                      <a:moveTo>
                        <a:pt x="689" y="0"/>
                      </a:moveTo>
                      <a:cubicBezTo>
                        <a:pt x="309" y="0"/>
                        <a:pt x="1" y="308"/>
                        <a:pt x="1" y="684"/>
                      </a:cubicBezTo>
                      <a:cubicBezTo>
                        <a:pt x="1" y="1065"/>
                        <a:pt x="309" y="1373"/>
                        <a:pt x="689" y="1373"/>
                      </a:cubicBezTo>
                      <a:cubicBezTo>
                        <a:pt x="1066" y="1373"/>
                        <a:pt x="1374" y="1065"/>
                        <a:pt x="1374" y="684"/>
                      </a:cubicBezTo>
                      <a:cubicBezTo>
                        <a:pt x="1374" y="308"/>
                        <a:pt x="1066" y="0"/>
                        <a:pt x="6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11"/>
                <p:cNvSpPr/>
                <p:nvPr/>
              </p:nvSpPr>
              <p:spPr>
                <a:xfrm>
                  <a:off x="9568236" y="2317969"/>
                  <a:ext cx="95364" cy="81766"/>
                </a:xfrm>
                <a:custGeom>
                  <a:avLst/>
                  <a:gdLst/>
                  <a:ahLst/>
                  <a:cxnLst/>
                  <a:rect l="l" t="t" r="r" b="b"/>
                  <a:pathLst>
                    <a:path w="1606" h="1377" extrusionOk="0">
                      <a:moveTo>
                        <a:pt x="917" y="364"/>
                      </a:moveTo>
                      <a:cubicBezTo>
                        <a:pt x="1097" y="364"/>
                        <a:pt x="1242" y="512"/>
                        <a:pt x="1242" y="688"/>
                      </a:cubicBezTo>
                      <a:cubicBezTo>
                        <a:pt x="1242" y="883"/>
                        <a:pt x="1082" y="1012"/>
                        <a:pt x="916" y="1012"/>
                      </a:cubicBezTo>
                      <a:cubicBezTo>
                        <a:pt x="837" y="1012"/>
                        <a:pt x="755" y="982"/>
                        <a:pt x="689" y="916"/>
                      </a:cubicBezTo>
                      <a:cubicBezTo>
                        <a:pt x="485" y="712"/>
                        <a:pt x="629" y="364"/>
                        <a:pt x="917" y="364"/>
                      </a:cubicBezTo>
                      <a:close/>
                      <a:moveTo>
                        <a:pt x="915" y="1"/>
                      </a:moveTo>
                      <a:cubicBezTo>
                        <a:pt x="746" y="1"/>
                        <a:pt x="573" y="63"/>
                        <a:pt x="433" y="203"/>
                      </a:cubicBezTo>
                      <a:cubicBezTo>
                        <a:pt x="1" y="636"/>
                        <a:pt x="309" y="1376"/>
                        <a:pt x="917" y="1376"/>
                      </a:cubicBezTo>
                      <a:cubicBezTo>
                        <a:pt x="1298" y="1372"/>
                        <a:pt x="1606" y="1068"/>
                        <a:pt x="1606" y="688"/>
                      </a:cubicBezTo>
                      <a:cubicBezTo>
                        <a:pt x="1606" y="274"/>
                        <a:pt x="1267" y="1"/>
                        <a:pt x="9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11"/>
                <p:cNvSpPr/>
                <p:nvPr/>
              </p:nvSpPr>
              <p:spPr>
                <a:xfrm>
                  <a:off x="7692897" y="-144282"/>
                  <a:ext cx="497783" cy="292387"/>
                </a:xfrm>
                <a:custGeom>
                  <a:avLst/>
                  <a:gdLst/>
                  <a:ahLst/>
                  <a:cxnLst/>
                  <a:rect l="l" t="t" r="r" b="b"/>
                  <a:pathLst>
                    <a:path w="8383" h="4924" extrusionOk="0">
                      <a:moveTo>
                        <a:pt x="100" y="0"/>
                      </a:moveTo>
                      <a:lnTo>
                        <a:pt x="0" y="104"/>
                      </a:lnTo>
                      <a:lnTo>
                        <a:pt x="2498" y="2598"/>
                      </a:lnTo>
                      <a:lnTo>
                        <a:pt x="5957" y="2598"/>
                      </a:lnTo>
                      <a:lnTo>
                        <a:pt x="8282" y="4924"/>
                      </a:lnTo>
                      <a:lnTo>
                        <a:pt x="8382" y="4820"/>
                      </a:lnTo>
                      <a:lnTo>
                        <a:pt x="6017" y="2454"/>
                      </a:lnTo>
                      <a:lnTo>
                        <a:pt x="2558" y="2454"/>
                      </a:lnTo>
                      <a:lnTo>
                        <a:pt x="10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2" name="Google Shape;322;p11"/>
              <p:cNvGrpSpPr/>
              <p:nvPr/>
            </p:nvGrpSpPr>
            <p:grpSpPr>
              <a:xfrm>
                <a:off x="441078" y="-960635"/>
                <a:ext cx="1029648" cy="1806572"/>
                <a:chOff x="455034" y="-121633"/>
                <a:chExt cx="629947" cy="1105275"/>
              </a:xfrm>
            </p:grpSpPr>
            <p:sp>
              <p:nvSpPr>
                <p:cNvPr id="323" name="Google Shape;323;p11"/>
                <p:cNvSpPr/>
                <p:nvPr/>
              </p:nvSpPr>
              <p:spPr>
                <a:xfrm>
                  <a:off x="1007193" y="917077"/>
                  <a:ext cx="77788" cy="66565"/>
                </a:xfrm>
                <a:custGeom>
                  <a:avLst/>
                  <a:gdLst/>
                  <a:ahLst/>
                  <a:cxnLst/>
                  <a:rect l="l" t="t" r="r" b="b"/>
                  <a:pathLst>
                    <a:path w="1310" h="1121" extrusionOk="0">
                      <a:moveTo>
                        <a:pt x="563" y="294"/>
                      </a:moveTo>
                      <a:cubicBezTo>
                        <a:pt x="628" y="294"/>
                        <a:pt x="695" y="318"/>
                        <a:pt x="749" y="372"/>
                      </a:cubicBezTo>
                      <a:cubicBezTo>
                        <a:pt x="913" y="536"/>
                        <a:pt x="797" y="821"/>
                        <a:pt x="561" y="821"/>
                      </a:cubicBezTo>
                      <a:cubicBezTo>
                        <a:pt x="417" y="821"/>
                        <a:pt x="297" y="704"/>
                        <a:pt x="297" y="560"/>
                      </a:cubicBezTo>
                      <a:cubicBezTo>
                        <a:pt x="297" y="400"/>
                        <a:pt x="427" y="294"/>
                        <a:pt x="563" y="294"/>
                      </a:cubicBezTo>
                      <a:close/>
                      <a:moveTo>
                        <a:pt x="561" y="0"/>
                      </a:moveTo>
                      <a:cubicBezTo>
                        <a:pt x="252" y="0"/>
                        <a:pt x="0" y="248"/>
                        <a:pt x="0" y="560"/>
                      </a:cubicBezTo>
                      <a:cubicBezTo>
                        <a:pt x="0" y="897"/>
                        <a:pt x="278" y="1121"/>
                        <a:pt x="566" y="1121"/>
                      </a:cubicBezTo>
                      <a:cubicBezTo>
                        <a:pt x="704" y="1121"/>
                        <a:pt x="843" y="1070"/>
                        <a:pt x="957" y="957"/>
                      </a:cubicBezTo>
                      <a:cubicBezTo>
                        <a:pt x="1309" y="600"/>
                        <a:pt x="1061" y="0"/>
                        <a:pt x="5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11"/>
                <p:cNvSpPr/>
                <p:nvPr/>
              </p:nvSpPr>
              <p:spPr>
                <a:xfrm>
                  <a:off x="455034" y="-121633"/>
                  <a:ext cx="592137" cy="1045622"/>
                </a:xfrm>
                <a:custGeom>
                  <a:avLst/>
                  <a:gdLst/>
                  <a:ahLst/>
                  <a:cxnLst/>
                  <a:rect l="l" t="t" r="r" b="b"/>
                  <a:pathLst>
                    <a:path w="9972" h="17609" extrusionOk="0">
                      <a:moveTo>
                        <a:pt x="1" y="0"/>
                      </a:moveTo>
                      <a:lnTo>
                        <a:pt x="1" y="4948"/>
                      </a:lnTo>
                      <a:lnTo>
                        <a:pt x="9720" y="14670"/>
                      </a:lnTo>
                      <a:lnTo>
                        <a:pt x="9720" y="17608"/>
                      </a:lnTo>
                      <a:lnTo>
                        <a:pt x="9972" y="17608"/>
                      </a:lnTo>
                      <a:lnTo>
                        <a:pt x="9972" y="14566"/>
                      </a:lnTo>
                      <a:lnTo>
                        <a:pt x="249" y="4843"/>
                      </a:lnTo>
                      <a:lnTo>
                        <a:pt x="24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5" name="Google Shape;325;p11"/>
              <p:cNvGrpSpPr/>
              <p:nvPr/>
            </p:nvGrpSpPr>
            <p:grpSpPr>
              <a:xfrm rot="5400000">
                <a:off x="322712" y="2552723"/>
                <a:ext cx="471865" cy="38050"/>
                <a:chOff x="6298452" y="2390050"/>
                <a:chExt cx="140725" cy="11350"/>
              </a:xfrm>
            </p:grpSpPr>
            <p:sp>
              <p:nvSpPr>
                <p:cNvPr id="326" name="Google Shape;326;p11"/>
                <p:cNvSpPr/>
                <p:nvPr/>
              </p:nvSpPr>
              <p:spPr>
                <a:xfrm>
                  <a:off x="6298452" y="2390050"/>
                  <a:ext cx="70375" cy="11350"/>
                </a:xfrm>
                <a:custGeom>
                  <a:avLst/>
                  <a:gdLst/>
                  <a:ahLst/>
                  <a:cxnLst/>
                  <a:rect l="l" t="t" r="r" b="b"/>
                  <a:pathLst>
                    <a:path w="2815" h="454" extrusionOk="0">
                      <a:moveTo>
                        <a:pt x="1" y="1"/>
                      </a:moveTo>
                      <a:lnTo>
                        <a:pt x="1" y="453"/>
                      </a:lnTo>
                      <a:lnTo>
                        <a:pt x="2815" y="453"/>
                      </a:lnTo>
                      <a:lnTo>
                        <a:pt x="28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11"/>
                <p:cNvSpPr/>
                <p:nvPr/>
              </p:nvSpPr>
              <p:spPr>
                <a:xfrm>
                  <a:off x="6382427" y="2390050"/>
                  <a:ext cx="35150" cy="11350"/>
                </a:xfrm>
                <a:custGeom>
                  <a:avLst/>
                  <a:gdLst/>
                  <a:ahLst/>
                  <a:cxnLst/>
                  <a:rect l="l" t="t" r="r" b="b"/>
                  <a:pathLst>
                    <a:path w="1406" h="454" extrusionOk="0">
                      <a:moveTo>
                        <a:pt x="0" y="1"/>
                      </a:moveTo>
                      <a:lnTo>
                        <a:pt x="0" y="453"/>
                      </a:lnTo>
                      <a:lnTo>
                        <a:pt x="1405" y="453"/>
                      </a:lnTo>
                      <a:lnTo>
                        <a:pt x="14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11"/>
                <p:cNvSpPr/>
                <p:nvPr/>
              </p:nvSpPr>
              <p:spPr>
                <a:xfrm>
                  <a:off x="6427952" y="2390050"/>
                  <a:ext cx="11225" cy="11350"/>
                </a:xfrm>
                <a:custGeom>
                  <a:avLst/>
                  <a:gdLst/>
                  <a:ahLst/>
                  <a:cxnLst/>
                  <a:rect l="l" t="t" r="r" b="b"/>
                  <a:pathLst>
                    <a:path w="449" h="454" extrusionOk="0">
                      <a:moveTo>
                        <a:pt x="1" y="1"/>
                      </a:moveTo>
                      <a:lnTo>
                        <a:pt x="1" y="453"/>
                      </a:lnTo>
                      <a:lnTo>
                        <a:pt x="449" y="453"/>
                      </a:lnTo>
                      <a:lnTo>
                        <a:pt x="4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9" name="Google Shape;329;p11"/>
              <p:cNvGrpSpPr/>
              <p:nvPr/>
            </p:nvGrpSpPr>
            <p:grpSpPr>
              <a:xfrm rot="5400000" flipH="1">
                <a:off x="692685" y="3116270"/>
                <a:ext cx="2375896" cy="3296652"/>
                <a:chOff x="2132995" y="960308"/>
                <a:chExt cx="496177" cy="688438"/>
              </a:xfrm>
            </p:grpSpPr>
            <p:sp>
              <p:nvSpPr>
                <p:cNvPr id="330" name="Google Shape;330;p11"/>
                <p:cNvSpPr/>
                <p:nvPr/>
              </p:nvSpPr>
              <p:spPr>
                <a:xfrm>
                  <a:off x="2143863" y="977753"/>
                  <a:ext cx="473252" cy="659302"/>
                </a:xfrm>
                <a:custGeom>
                  <a:avLst/>
                  <a:gdLst/>
                  <a:ahLst/>
                  <a:cxnLst/>
                  <a:rect l="l" t="t" r="r" b="b"/>
                  <a:pathLst>
                    <a:path w="10363" h="14437" extrusionOk="0">
                      <a:moveTo>
                        <a:pt x="1" y="1"/>
                      </a:moveTo>
                      <a:lnTo>
                        <a:pt x="1" y="2663"/>
                      </a:lnTo>
                      <a:lnTo>
                        <a:pt x="4926" y="2663"/>
                      </a:lnTo>
                      <a:lnTo>
                        <a:pt x="7972" y="5709"/>
                      </a:lnTo>
                      <a:lnTo>
                        <a:pt x="7972" y="12123"/>
                      </a:lnTo>
                      <a:lnTo>
                        <a:pt x="10286" y="14437"/>
                      </a:lnTo>
                      <a:lnTo>
                        <a:pt x="10362" y="14352"/>
                      </a:lnTo>
                      <a:lnTo>
                        <a:pt x="8083" y="12081"/>
                      </a:lnTo>
                      <a:lnTo>
                        <a:pt x="8083" y="5658"/>
                      </a:lnTo>
                      <a:lnTo>
                        <a:pt x="4995" y="2561"/>
                      </a:lnTo>
                      <a:lnTo>
                        <a:pt x="4978" y="2544"/>
                      </a:lnTo>
                      <a:lnTo>
                        <a:pt x="120" y="2544"/>
                      </a:lnTo>
                      <a:lnTo>
                        <a:pt x="12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11"/>
                <p:cNvSpPr/>
                <p:nvPr/>
              </p:nvSpPr>
              <p:spPr>
                <a:xfrm>
                  <a:off x="2401063" y="1126948"/>
                  <a:ext cx="81608" cy="81608"/>
                </a:xfrm>
                <a:custGeom>
                  <a:avLst/>
                  <a:gdLst/>
                  <a:ahLst/>
                  <a:cxnLst/>
                  <a:rect l="l" t="t" r="r" b="b"/>
                  <a:pathLst>
                    <a:path w="1787" h="1787" extrusionOk="0">
                      <a:moveTo>
                        <a:pt x="1" y="0"/>
                      </a:moveTo>
                      <a:lnTo>
                        <a:pt x="1" y="511"/>
                      </a:lnTo>
                      <a:lnTo>
                        <a:pt x="639" y="1149"/>
                      </a:lnTo>
                      <a:lnTo>
                        <a:pt x="1277" y="1787"/>
                      </a:lnTo>
                      <a:lnTo>
                        <a:pt x="1787" y="1787"/>
                      </a:lnTo>
                      <a:lnTo>
                        <a:pt x="894" y="894"/>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11"/>
                <p:cNvSpPr/>
                <p:nvPr/>
              </p:nvSpPr>
              <p:spPr>
                <a:xfrm>
                  <a:off x="2132995" y="960308"/>
                  <a:ext cx="23610" cy="20231"/>
                </a:xfrm>
                <a:custGeom>
                  <a:avLst/>
                  <a:gdLst/>
                  <a:ahLst/>
                  <a:cxnLst/>
                  <a:rect l="l" t="t" r="r" b="b"/>
                  <a:pathLst>
                    <a:path w="517" h="443" extrusionOk="0">
                      <a:moveTo>
                        <a:pt x="298" y="119"/>
                      </a:moveTo>
                      <a:cubicBezTo>
                        <a:pt x="409" y="145"/>
                        <a:pt x="409" y="298"/>
                        <a:pt x="298" y="332"/>
                      </a:cubicBezTo>
                      <a:cubicBezTo>
                        <a:pt x="196" y="298"/>
                        <a:pt x="196" y="145"/>
                        <a:pt x="298" y="119"/>
                      </a:cubicBezTo>
                      <a:close/>
                      <a:moveTo>
                        <a:pt x="295" y="0"/>
                      </a:moveTo>
                      <a:cubicBezTo>
                        <a:pt x="240" y="0"/>
                        <a:pt x="184" y="21"/>
                        <a:pt x="137" y="68"/>
                      </a:cubicBezTo>
                      <a:cubicBezTo>
                        <a:pt x="1" y="204"/>
                        <a:pt x="103" y="442"/>
                        <a:pt x="298" y="442"/>
                      </a:cubicBezTo>
                      <a:cubicBezTo>
                        <a:pt x="418" y="434"/>
                        <a:pt x="511" y="340"/>
                        <a:pt x="511" y="230"/>
                      </a:cubicBezTo>
                      <a:cubicBezTo>
                        <a:pt x="517" y="92"/>
                        <a:pt x="410" y="0"/>
                        <a:pt x="2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11"/>
                <p:cNvSpPr/>
                <p:nvPr/>
              </p:nvSpPr>
              <p:spPr>
                <a:xfrm>
                  <a:off x="2605425" y="1628651"/>
                  <a:ext cx="23747" cy="20094"/>
                </a:xfrm>
                <a:custGeom>
                  <a:avLst/>
                  <a:gdLst/>
                  <a:ahLst/>
                  <a:cxnLst/>
                  <a:rect l="l" t="t" r="r" b="b"/>
                  <a:pathLst>
                    <a:path w="520" h="440" extrusionOk="0">
                      <a:moveTo>
                        <a:pt x="298" y="116"/>
                      </a:moveTo>
                      <a:cubicBezTo>
                        <a:pt x="358" y="116"/>
                        <a:pt x="409" y="167"/>
                        <a:pt x="400" y="227"/>
                      </a:cubicBezTo>
                      <a:cubicBezTo>
                        <a:pt x="400" y="290"/>
                        <a:pt x="348" y="331"/>
                        <a:pt x="294" y="331"/>
                      </a:cubicBezTo>
                      <a:cubicBezTo>
                        <a:pt x="269" y="331"/>
                        <a:pt x="243" y="322"/>
                        <a:pt x="221" y="303"/>
                      </a:cubicBezTo>
                      <a:cubicBezTo>
                        <a:pt x="153" y="235"/>
                        <a:pt x="204" y="116"/>
                        <a:pt x="298" y="116"/>
                      </a:cubicBezTo>
                      <a:close/>
                      <a:moveTo>
                        <a:pt x="299" y="1"/>
                      </a:moveTo>
                      <a:cubicBezTo>
                        <a:pt x="244" y="1"/>
                        <a:pt x="189" y="21"/>
                        <a:pt x="145" y="65"/>
                      </a:cubicBezTo>
                      <a:cubicBezTo>
                        <a:pt x="0" y="201"/>
                        <a:pt x="102" y="439"/>
                        <a:pt x="298" y="439"/>
                      </a:cubicBezTo>
                      <a:cubicBezTo>
                        <a:pt x="417" y="439"/>
                        <a:pt x="519" y="337"/>
                        <a:pt x="519" y="218"/>
                      </a:cubicBezTo>
                      <a:cubicBezTo>
                        <a:pt x="519" y="86"/>
                        <a:pt x="411" y="1"/>
                        <a:pt x="2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11"/>
                <p:cNvSpPr/>
                <p:nvPr/>
              </p:nvSpPr>
              <p:spPr>
                <a:xfrm>
                  <a:off x="2145827" y="1025155"/>
                  <a:ext cx="122024" cy="71515"/>
                </a:xfrm>
                <a:custGeom>
                  <a:avLst/>
                  <a:gdLst/>
                  <a:ahLst/>
                  <a:cxnLst/>
                  <a:rect l="l" t="t" r="r" b="b"/>
                  <a:pathLst>
                    <a:path w="2672" h="1566" extrusionOk="0">
                      <a:moveTo>
                        <a:pt x="34" y="1"/>
                      </a:moveTo>
                      <a:lnTo>
                        <a:pt x="0" y="26"/>
                      </a:lnTo>
                      <a:lnTo>
                        <a:pt x="800" y="826"/>
                      </a:lnTo>
                      <a:lnTo>
                        <a:pt x="1898" y="826"/>
                      </a:lnTo>
                      <a:lnTo>
                        <a:pt x="2638" y="1566"/>
                      </a:lnTo>
                      <a:lnTo>
                        <a:pt x="2672" y="1532"/>
                      </a:lnTo>
                      <a:lnTo>
                        <a:pt x="1923" y="783"/>
                      </a:lnTo>
                      <a:lnTo>
                        <a:pt x="817" y="783"/>
                      </a:lnTo>
                      <a:lnTo>
                        <a:pt x="3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35" name="Google Shape;335;p11"/>
            <p:cNvGrpSpPr/>
            <p:nvPr/>
          </p:nvGrpSpPr>
          <p:grpSpPr>
            <a:xfrm>
              <a:off x="6603801" y="2842622"/>
              <a:ext cx="2841097" cy="3127697"/>
              <a:chOff x="6603801" y="2842622"/>
              <a:chExt cx="2841097" cy="3127697"/>
            </a:xfrm>
          </p:grpSpPr>
          <p:grpSp>
            <p:nvGrpSpPr>
              <p:cNvPr id="336" name="Google Shape;336;p11"/>
              <p:cNvGrpSpPr/>
              <p:nvPr/>
            </p:nvGrpSpPr>
            <p:grpSpPr>
              <a:xfrm rot="-5400000">
                <a:off x="8384606" y="3032034"/>
                <a:ext cx="457201" cy="78377"/>
                <a:chOff x="3029245" y="907035"/>
                <a:chExt cx="129011" cy="22560"/>
              </a:xfrm>
            </p:grpSpPr>
            <p:sp>
              <p:nvSpPr>
                <p:cNvPr id="337" name="Google Shape;337;p11"/>
                <p:cNvSpPr/>
                <p:nvPr/>
              </p:nvSpPr>
              <p:spPr>
                <a:xfrm>
                  <a:off x="3126380" y="907035"/>
                  <a:ext cx="31876" cy="22560"/>
                </a:xfrm>
                <a:custGeom>
                  <a:avLst/>
                  <a:gdLst/>
                  <a:ahLst/>
                  <a:cxnLst/>
                  <a:rect l="l" t="t" r="r" b="b"/>
                  <a:pathLst>
                    <a:path w="698" h="494" extrusionOk="0">
                      <a:moveTo>
                        <a:pt x="408" y="0"/>
                      </a:moveTo>
                      <a:lnTo>
                        <a:pt x="0" y="494"/>
                      </a:lnTo>
                      <a:lnTo>
                        <a:pt x="289" y="494"/>
                      </a:lnTo>
                      <a:lnTo>
                        <a:pt x="69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11"/>
                <p:cNvSpPr/>
                <p:nvPr/>
              </p:nvSpPr>
              <p:spPr>
                <a:xfrm>
                  <a:off x="3101902" y="907035"/>
                  <a:ext cx="31876" cy="22560"/>
                </a:xfrm>
                <a:custGeom>
                  <a:avLst/>
                  <a:gdLst/>
                  <a:ahLst/>
                  <a:cxnLst/>
                  <a:rect l="l" t="t" r="r" b="b"/>
                  <a:pathLst>
                    <a:path w="698" h="494" extrusionOk="0">
                      <a:moveTo>
                        <a:pt x="409" y="0"/>
                      </a:moveTo>
                      <a:lnTo>
                        <a:pt x="0" y="494"/>
                      </a:lnTo>
                      <a:lnTo>
                        <a:pt x="289" y="494"/>
                      </a:lnTo>
                      <a:lnTo>
                        <a:pt x="69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11"/>
                <p:cNvSpPr/>
                <p:nvPr/>
              </p:nvSpPr>
              <p:spPr>
                <a:xfrm>
                  <a:off x="3077790" y="907035"/>
                  <a:ext cx="31922" cy="22560"/>
                </a:xfrm>
                <a:custGeom>
                  <a:avLst/>
                  <a:gdLst/>
                  <a:ahLst/>
                  <a:cxnLst/>
                  <a:rect l="l" t="t" r="r" b="b"/>
                  <a:pathLst>
                    <a:path w="699" h="494" extrusionOk="0">
                      <a:moveTo>
                        <a:pt x="409" y="0"/>
                      </a:moveTo>
                      <a:lnTo>
                        <a:pt x="1" y="494"/>
                      </a:lnTo>
                      <a:lnTo>
                        <a:pt x="290" y="494"/>
                      </a:lnTo>
                      <a:lnTo>
                        <a:pt x="69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11"/>
                <p:cNvSpPr/>
                <p:nvPr/>
              </p:nvSpPr>
              <p:spPr>
                <a:xfrm>
                  <a:off x="3053723" y="907035"/>
                  <a:ext cx="31511" cy="22560"/>
                </a:xfrm>
                <a:custGeom>
                  <a:avLst/>
                  <a:gdLst/>
                  <a:ahLst/>
                  <a:cxnLst/>
                  <a:rect l="l" t="t" r="r" b="b"/>
                  <a:pathLst>
                    <a:path w="690" h="494" extrusionOk="0">
                      <a:moveTo>
                        <a:pt x="400" y="0"/>
                      </a:moveTo>
                      <a:lnTo>
                        <a:pt x="0" y="494"/>
                      </a:lnTo>
                      <a:lnTo>
                        <a:pt x="290" y="494"/>
                      </a:lnTo>
                      <a:lnTo>
                        <a:pt x="6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11"/>
                <p:cNvSpPr/>
                <p:nvPr/>
              </p:nvSpPr>
              <p:spPr>
                <a:xfrm>
                  <a:off x="3029245" y="907035"/>
                  <a:ext cx="31876" cy="22560"/>
                </a:xfrm>
                <a:custGeom>
                  <a:avLst/>
                  <a:gdLst/>
                  <a:ahLst/>
                  <a:cxnLst/>
                  <a:rect l="l" t="t" r="r" b="b"/>
                  <a:pathLst>
                    <a:path w="698" h="494" extrusionOk="0">
                      <a:moveTo>
                        <a:pt x="409" y="0"/>
                      </a:moveTo>
                      <a:lnTo>
                        <a:pt x="0" y="494"/>
                      </a:lnTo>
                      <a:lnTo>
                        <a:pt x="290" y="494"/>
                      </a:lnTo>
                      <a:lnTo>
                        <a:pt x="69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2" name="Google Shape;342;p11"/>
              <p:cNvSpPr/>
              <p:nvPr/>
            </p:nvSpPr>
            <p:spPr>
              <a:xfrm>
                <a:off x="6891900" y="3984807"/>
                <a:ext cx="2552998" cy="1507261"/>
              </a:xfrm>
              <a:custGeom>
                <a:avLst/>
                <a:gdLst/>
                <a:ahLst/>
                <a:cxnLst/>
                <a:rect l="l" t="t" r="r" b="b"/>
                <a:pathLst>
                  <a:path w="17209" h="10160" extrusionOk="0">
                    <a:moveTo>
                      <a:pt x="13158" y="0"/>
                    </a:moveTo>
                    <a:lnTo>
                      <a:pt x="9820" y="3343"/>
                    </a:lnTo>
                    <a:lnTo>
                      <a:pt x="6778" y="3343"/>
                    </a:lnTo>
                    <a:lnTo>
                      <a:pt x="1" y="10119"/>
                    </a:lnTo>
                    <a:lnTo>
                      <a:pt x="6353" y="10159"/>
                    </a:lnTo>
                    <a:lnTo>
                      <a:pt x="8319" y="8198"/>
                    </a:lnTo>
                    <a:lnTo>
                      <a:pt x="9015" y="8198"/>
                    </a:lnTo>
                    <a:lnTo>
                      <a:pt x="1720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3" name="Google Shape;343;p11"/>
              <p:cNvGrpSpPr/>
              <p:nvPr/>
            </p:nvGrpSpPr>
            <p:grpSpPr>
              <a:xfrm flipH="1">
                <a:off x="6603801" y="3467769"/>
                <a:ext cx="2374678" cy="2502550"/>
                <a:chOff x="2011428" y="602777"/>
                <a:chExt cx="774292" cy="815987"/>
              </a:xfrm>
            </p:grpSpPr>
            <p:sp>
              <p:nvSpPr>
                <p:cNvPr id="344" name="Google Shape;344;p11"/>
                <p:cNvSpPr/>
                <p:nvPr/>
              </p:nvSpPr>
              <p:spPr>
                <a:xfrm>
                  <a:off x="2751470" y="1215132"/>
                  <a:ext cx="15618" cy="109191"/>
                </a:xfrm>
                <a:custGeom>
                  <a:avLst/>
                  <a:gdLst/>
                  <a:ahLst/>
                  <a:cxnLst/>
                  <a:rect l="l" t="t" r="r" b="b"/>
                  <a:pathLst>
                    <a:path w="342" h="2391" extrusionOk="0">
                      <a:moveTo>
                        <a:pt x="341" y="0"/>
                      </a:moveTo>
                      <a:lnTo>
                        <a:pt x="1" y="341"/>
                      </a:lnTo>
                      <a:lnTo>
                        <a:pt x="1" y="1191"/>
                      </a:lnTo>
                      <a:lnTo>
                        <a:pt x="1" y="2042"/>
                      </a:lnTo>
                      <a:lnTo>
                        <a:pt x="341" y="2391"/>
                      </a:lnTo>
                      <a:lnTo>
                        <a:pt x="341" y="1191"/>
                      </a:lnTo>
                      <a:lnTo>
                        <a:pt x="34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11"/>
                <p:cNvSpPr/>
                <p:nvPr/>
              </p:nvSpPr>
              <p:spPr>
                <a:xfrm>
                  <a:off x="2157107" y="742702"/>
                  <a:ext cx="76950" cy="76995"/>
                </a:xfrm>
                <a:custGeom>
                  <a:avLst/>
                  <a:gdLst/>
                  <a:ahLst/>
                  <a:cxnLst/>
                  <a:rect l="l" t="t" r="r" b="b"/>
                  <a:pathLst>
                    <a:path w="1685" h="1686" extrusionOk="0">
                      <a:moveTo>
                        <a:pt x="0" y="1"/>
                      </a:moveTo>
                      <a:lnTo>
                        <a:pt x="842" y="843"/>
                      </a:lnTo>
                      <a:lnTo>
                        <a:pt x="1685" y="1685"/>
                      </a:lnTo>
                      <a:lnTo>
                        <a:pt x="1685" y="1209"/>
                      </a:lnTo>
                      <a:lnTo>
                        <a:pt x="1081" y="605"/>
                      </a:lnTo>
                      <a:lnTo>
                        <a:pt x="47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11"/>
                <p:cNvSpPr/>
                <p:nvPr/>
              </p:nvSpPr>
              <p:spPr>
                <a:xfrm>
                  <a:off x="2011428" y="602777"/>
                  <a:ext cx="37310" cy="32013"/>
                </a:xfrm>
                <a:custGeom>
                  <a:avLst/>
                  <a:gdLst/>
                  <a:ahLst/>
                  <a:cxnLst/>
                  <a:rect l="l" t="t" r="r" b="b"/>
                  <a:pathLst>
                    <a:path w="817" h="701" extrusionOk="0">
                      <a:moveTo>
                        <a:pt x="468" y="181"/>
                      </a:moveTo>
                      <a:cubicBezTo>
                        <a:pt x="561" y="181"/>
                        <a:pt x="630" y="258"/>
                        <a:pt x="630" y="351"/>
                      </a:cubicBezTo>
                      <a:cubicBezTo>
                        <a:pt x="630" y="448"/>
                        <a:pt x="549" y="514"/>
                        <a:pt x="466" y="514"/>
                      </a:cubicBezTo>
                      <a:cubicBezTo>
                        <a:pt x="425" y="514"/>
                        <a:pt x="383" y="498"/>
                        <a:pt x="349" y="462"/>
                      </a:cubicBezTo>
                      <a:cubicBezTo>
                        <a:pt x="247" y="360"/>
                        <a:pt x="323" y="181"/>
                        <a:pt x="468" y="181"/>
                      </a:cubicBezTo>
                      <a:close/>
                      <a:moveTo>
                        <a:pt x="468" y="0"/>
                      </a:moveTo>
                      <a:cubicBezTo>
                        <a:pt x="381" y="0"/>
                        <a:pt x="293" y="33"/>
                        <a:pt x="221" y="105"/>
                      </a:cubicBezTo>
                      <a:cubicBezTo>
                        <a:pt x="0" y="317"/>
                        <a:pt x="153" y="700"/>
                        <a:pt x="468" y="700"/>
                      </a:cubicBezTo>
                      <a:cubicBezTo>
                        <a:pt x="664" y="700"/>
                        <a:pt x="817" y="538"/>
                        <a:pt x="817" y="351"/>
                      </a:cubicBezTo>
                      <a:cubicBezTo>
                        <a:pt x="817" y="139"/>
                        <a:pt x="646" y="0"/>
                        <a:pt x="4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11"/>
                <p:cNvSpPr/>
                <p:nvPr/>
              </p:nvSpPr>
              <p:spPr>
                <a:xfrm>
                  <a:off x="2748364" y="1386751"/>
                  <a:ext cx="37356" cy="32013"/>
                </a:xfrm>
                <a:custGeom>
                  <a:avLst/>
                  <a:gdLst/>
                  <a:ahLst/>
                  <a:cxnLst/>
                  <a:rect l="l" t="t" r="r" b="b"/>
                  <a:pathLst>
                    <a:path w="818" h="701" extrusionOk="0">
                      <a:moveTo>
                        <a:pt x="469" y="190"/>
                      </a:moveTo>
                      <a:cubicBezTo>
                        <a:pt x="562" y="190"/>
                        <a:pt x="630" y="258"/>
                        <a:pt x="630" y="351"/>
                      </a:cubicBezTo>
                      <a:cubicBezTo>
                        <a:pt x="630" y="450"/>
                        <a:pt x="547" y="517"/>
                        <a:pt x="462" y="517"/>
                      </a:cubicBezTo>
                      <a:cubicBezTo>
                        <a:pt x="422" y="517"/>
                        <a:pt x="382" y="503"/>
                        <a:pt x="350" y="470"/>
                      </a:cubicBezTo>
                      <a:cubicBezTo>
                        <a:pt x="247" y="360"/>
                        <a:pt x="324" y="190"/>
                        <a:pt x="469" y="190"/>
                      </a:cubicBezTo>
                      <a:close/>
                      <a:moveTo>
                        <a:pt x="468" y="0"/>
                      </a:moveTo>
                      <a:cubicBezTo>
                        <a:pt x="382" y="0"/>
                        <a:pt x="294" y="33"/>
                        <a:pt x="222" y="105"/>
                      </a:cubicBezTo>
                      <a:cubicBezTo>
                        <a:pt x="1" y="326"/>
                        <a:pt x="154" y="700"/>
                        <a:pt x="469" y="700"/>
                      </a:cubicBezTo>
                      <a:cubicBezTo>
                        <a:pt x="664" y="700"/>
                        <a:pt x="817" y="547"/>
                        <a:pt x="817" y="351"/>
                      </a:cubicBezTo>
                      <a:cubicBezTo>
                        <a:pt x="817" y="139"/>
                        <a:pt x="647" y="0"/>
                        <a:pt x="4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11"/>
                <p:cNvSpPr/>
                <p:nvPr/>
              </p:nvSpPr>
              <p:spPr>
                <a:xfrm>
                  <a:off x="2036271" y="623829"/>
                  <a:ext cx="737804" cy="767351"/>
                </a:xfrm>
                <a:custGeom>
                  <a:avLst/>
                  <a:gdLst/>
                  <a:ahLst/>
                  <a:cxnLst/>
                  <a:rect l="l" t="t" r="r" b="b"/>
                  <a:pathLst>
                    <a:path w="16156" h="16803" extrusionOk="0">
                      <a:moveTo>
                        <a:pt x="137" y="1"/>
                      </a:moveTo>
                      <a:lnTo>
                        <a:pt x="0" y="128"/>
                      </a:lnTo>
                      <a:lnTo>
                        <a:pt x="5173" y="5301"/>
                      </a:lnTo>
                      <a:lnTo>
                        <a:pt x="5198" y="5326"/>
                      </a:lnTo>
                      <a:lnTo>
                        <a:pt x="9035" y="5326"/>
                      </a:lnTo>
                      <a:lnTo>
                        <a:pt x="15968" y="12259"/>
                      </a:lnTo>
                      <a:lnTo>
                        <a:pt x="15968" y="16802"/>
                      </a:lnTo>
                      <a:lnTo>
                        <a:pt x="16155" y="16802"/>
                      </a:lnTo>
                      <a:lnTo>
                        <a:pt x="16155" y="12183"/>
                      </a:lnTo>
                      <a:lnTo>
                        <a:pt x="9137" y="5165"/>
                      </a:lnTo>
                      <a:lnTo>
                        <a:pt x="9111" y="5139"/>
                      </a:lnTo>
                      <a:lnTo>
                        <a:pt x="5275" y="5139"/>
                      </a:lnTo>
                      <a:lnTo>
                        <a:pt x="1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11"/>
                <p:cNvSpPr/>
                <p:nvPr/>
              </p:nvSpPr>
              <p:spPr>
                <a:xfrm>
                  <a:off x="2506326" y="916786"/>
                  <a:ext cx="196233" cy="195822"/>
                </a:xfrm>
                <a:custGeom>
                  <a:avLst/>
                  <a:gdLst/>
                  <a:ahLst/>
                  <a:cxnLst/>
                  <a:rect l="l" t="t" r="r" b="b"/>
                  <a:pathLst>
                    <a:path w="4297" h="4288" extrusionOk="0">
                      <a:moveTo>
                        <a:pt x="1" y="0"/>
                      </a:moveTo>
                      <a:lnTo>
                        <a:pt x="1" y="77"/>
                      </a:lnTo>
                      <a:lnTo>
                        <a:pt x="1898" y="77"/>
                      </a:lnTo>
                      <a:lnTo>
                        <a:pt x="4220" y="2399"/>
                      </a:lnTo>
                      <a:lnTo>
                        <a:pt x="4220" y="4288"/>
                      </a:lnTo>
                      <a:lnTo>
                        <a:pt x="4297" y="4288"/>
                      </a:lnTo>
                      <a:lnTo>
                        <a:pt x="4297" y="2374"/>
                      </a:lnTo>
                      <a:lnTo>
                        <a:pt x="193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50" name="Google Shape;350;p11"/>
            <p:cNvGrpSpPr/>
            <p:nvPr/>
          </p:nvGrpSpPr>
          <p:grpSpPr>
            <a:xfrm rot="5400000" flipH="1">
              <a:off x="8783750" y="844197"/>
              <a:ext cx="1183114" cy="2109034"/>
              <a:chOff x="4549150" y="1401575"/>
              <a:chExt cx="1183114" cy="2109034"/>
            </a:xfrm>
          </p:grpSpPr>
          <p:sp>
            <p:nvSpPr>
              <p:cNvPr id="351" name="Google Shape;351;p11"/>
              <p:cNvSpPr/>
              <p:nvPr/>
            </p:nvSpPr>
            <p:spPr>
              <a:xfrm>
                <a:off x="4549150" y="3383011"/>
                <a:ext cx="148997" cy="127598"/>
              </a:xfrm>
              <a:custGeom>
                <a:avLst/>
                <a:gdLst/>
                <a:ahLst/>
                <a:cxnLst/>
                <a:rect l="l" t="t" r="r" b="b"/>
                <a:pathLst>
                  <a:path w="1309" h="1121" extrusionOk="0">
                    <a:moveTo>
                      <a:pt x="560" y="300"/>
                    </a:moveTo>
                    <a:cubicBezTo>
                      <a:pt x="796" y="300"/>
                      <a:pt x="912" y="584"/>
                      <a:pt x="748" y="748"/>
                    </a:cubicBezTo>
                    <a:cubicBezTo>
                      <a:pt x="693" y="803"/>
                      <a:pt x="627" y="827"/>
                      <a:pt x="562" y="827"/>
                    </a:cubicBezTo>
                    <a:cubicBezTo>
                      <a:pt x="426" y="827"/>
                      <a:pt x="296" y="721"/>
                      <a:pt x="296" y="564"/>
                    </a:cubicBezTo>
                    <a:cubicBezTo>
                      <a:pt x="296" y="416"/>
                      <a:pt x="416" y="300"/>
                      <a:pt x="560" y="300"/>
                    </a:cubicBezTo>
                    <a:close/>
                    <a:moveTo>
                      <a:pt x="564" y="1"/>
                    </a:moveTo>
                    <a:cubicBezTo>
                      <a:pt x="276" y="1"/>
                      <a:pt x="1" y="226"/>
                      <a:pt x="3" y="564"/>
                    </a:cubicBezTo>
                    <a:cubicBezTo>
                      <a:pt x="3" y="872"/>
                      <a:pt x="252" y="1120"/>
                      <a:pt x="560" y="1120"/>
                    </a:cubicBezTo>
                    <a:cubicBezTo>
                      <a:pt x="1060" y="1120"/>
                      <a:pt x="1308" y="520"/>
                      <a:pt x="956" y="168"/>
                    </a:cubicBezTo>
                    <a:cubicBezTo>
                      <a:pt x="842" y="52"/>
                      <a:pt x="701" y="1"/>
                      <a:pt x="5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11"/>
              <p:cNvSpPr/>
              <p:nvPr/>
            </p:nvSpPr>
            <p:spPr>
              <a:xfrm>
                <a:off x="4597087" y="1401575"/>
                <a:ext cx="1135177" cy="2004344"/>
              </a:xfrm>
              <a:custGeom>
                <a:avLst/>
                <a:gdLst/>
                <a:ahLst/>
                <a:cxnLst/>
                <a:rect l="l" t="t" r="r" b="b"/>
                <a:pathLst>
                  <a:path w="9973" h="17609" extrusionOk="0">
                    <a:moveTo>
                      <a:pt x="9724" y="0"/>
                    </a:moveTo>
                    <a:lnTo>
                      <a:pt x="9724" y="2938"/>
                    </a:lnTo>
                    <a:lnTo>
                      <a:pt x="1" y="12661"/>
                    </a:lnTo>
                    <a:lnTo>
                      <a:pt x="1" y="17608"/>
                    </a:lnTo>
                    <a:lnTo>
                      <a:pt x="249" y="17608"/>
                    </a:lnTo>
                    <a:lnTo>
                      <a:pt x="249" y="12765"/>
                    </a:lnTo>
                    <a:lnTo>
                      <a:pt x="9972" y="3042"/>
                    </a:lnTo>
                    <a:lnTo>
                      <a:pt x="997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53" name="Google Shape;353;p11"/>
          <p:cNvSpPr txBox="1">
            <a:spLocks noGrp="1"/>
          </p:cNvSpPr>
          <p:nvPr>
            <p:ph type="title" hasCustomPrompt="1"/>
          </p:nvPr>
        </p:nvSpPr>
        <p:spPr>
          <a:xfrm>
            <a:off x="822000" y="1658157"/>
            <a:ext cx="7499700" cy="1255500"/>
          </a:xfrm>
          <a:prstGeom prst="rect">
            <a:avLst/>
          </a:prstGeom>
        </p:spPr>
        <p:txBody>
          <a:bodyPr spcFirstLastPara="1" wrap="square" lIns="91425" tIns="91425" rIns="91425" bIns="91425" anchor="ctr" anchorCtr="0">
            <a:noAutofit/>
          </a:bodyPr>
          <a:lstStyle>
            <a:lvl1pPr lvl="0" algn="ctr">
              <a:spcBef>
                <a:spcPts val="0"/>
              </a:spcBef>
              <a:spcAft>
                <a:spcPts val="0"/>
              </a:spcAft>
              <a:buSzPts val="8500"/>
              <a:buNone/>
              <a:defRPr sz="7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354" name="Google Shape;354;p11"/>
          <p:cNvSpPr txBox="1">
            <a:spLocks noGrp="1"/>
          </p:cNvSpPr>
          <p:nvPr>
            <p:ph type="subTitle" idx="1"/>
          </p:nvPr>
        </p:nvSpPr>
        <p:spPr>
          <a:xfrm flipH="1">
            <a:off x="822300" y="2899240"/>
            <a:ext cx="7499700" cy="397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800"/>
            </a:lvl1pPr>
            <a:lvl2pPr lvl="1" algn="ctr" rtl="0">
              <a:lnSpc>
                <a:spcPct val="100000"/>
              </a:lnSpc>
              <a:spcBef>
                <a:spcPts val="0"/>
              </a:spcBef>
              <a:spcAft>
                <a:spcPts val="0"/>
              </a:spcAft>
              <a:buNone/>
              <a:defRPr sz="1800"/>
            </a:lvl2pPr>
            <a:lvl3pPr lvl="2" algn="ctr" rtl="0">
              <a:lnSpc>
                <a:spcPct val="100000"/>
              </a:lnSpc>
              <a:spcBef>
                <a:spcPts val="0"/>
              </a:spcBef>
              <a:spcAft>
                <a:spcPts val="0"/>
              </a:spcAft>
              <a:buNone/>
              <a:defRPr sz="1800"/>
            </a:lvl3pPr>
            <a:lvl4pPr lvl="3" algn="ctr" rtl="0">
              <a:lnSpc>
                <a:spcPct val="100000"/>
              </a:lnSpc>
              <a:spcBef>
                <a:spcPts val="0"/>
              </a:spcBef>
              <a:spcAft>
                <a:spcPts val="0"/>
              </a:spcAft>
              <a:buNone/>
              <a:defRPr sz="1800"/>
            </a:lvl4pPr>
            <a:lvl5pPr lvl="4" algn="ctr" rtl="0">
              <a:lnSpc>
                <a:spcPct val="100000"/>
              </a:lnSpc>
              <a:spcBef>
                <a:spcPts val="0"/>
              </a:spcBef>
              <a:spcAft>
                <a:spcPts val="0"/>
              </a:spcAft>
              <a:buNone/>
              <a:defRPr sz="1800"/>
            </a:lvl5pPr>
            <a:lvl6pPr lvl="5" algn="ctr" rtl="0">
              <a:lnSpc>
                <a:spcPct val="100000"/>
              </a:lnSpc>
              <a:spcBef>
                <a:spcPts val="0"/>
              </a:spcBef>
              <a:spcAft>
                <a:spcPts val="0"/>
              </a:spcAft>
              <a:buNone/>
              <a:defRPr sz="1800"/>
            </a:lvl6pPr>
            <a:lvl7pPr lvl="6" algn="ctr" rtl="0">
              <a:lnSpc>
                <a:spcPct val="100000"/>
              </a:lnSpc>
              <a:spcBef>
                <a:spcPts val="0"/>
              </a:spcBef>
              <a:spcAft>
                <a:spcPts val="0"/>
              </a:spcAft>
              <a:buNone/>
              <a:defRPr sz="1800"/>
            </a:lvl7pPr>
            <a:lvl8pPr lvl="7" algn="ctr" rtl="0">
              <a:lnSpc>
                <a:spcPct val="100000"/>
              </a:lnSpc>
              <a:spcBef>
                <a:spcPts val="0"/>
              </a:spcBef>
              <a:spcAft>
                <a:spcPts val="0"/>
              </a:spcAft>
              <a:buNone/>
              <a:defRPr sz="1800"/>
            </a:lvl8pPr>
            <a:lvl9pPr lvl="8" algn="ctr" rtl="0">
              <a:lnSpc>
                <a:spcPct val="100000"/>
              </a:lnSpc>
              <a:spcBef>
                <a:spcPts val="0"/>
              </a:spcBef>
              <a:spcAft>
                <a:spcPts val="0"/>
              </a:spcAft>
              <a:buNone/>
              <a:defRPr sz="1800"/>
            </a:lvl9pPr>
          </a:lstStyle>
          <a:p>
            <a:endParaRPr/>
          </a:p>
        </p:txBody>
      </p:sp>
    </p:spTree>
  </p:cSld>
  <p:clrMapOvr>
    <a:masterClrMapping/>
  </p:clrMapOvr>
  <mc:AlternateContent xmlns:mc="http://schemas.openxmlformats.org/markup-compatibility/2006" xmlns:p15="http://schemas.microsoft.com/office/powerpoint/2012/main">
    <mc:Choice Requires="p15">
      <p:transition spd="slow">
        <p15:prstTrans prst="pageCurlDouble"/>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355"/>
        <p:cNvGrpSpPr/>
        <p:nvPr/>
      </p:nvGrpSpPr>
      <p:grpSpPr>
        <a:xfrm>
          <a:off x="0" y="0"/>
          <a:ext cx="0" cy="0"/>
          <a:chOff x="0" y="0"/>
          <a:chExt cx="0" cy="0"/>
        </a:xfrm>
      </p:grpSpPr>
    </p:spTree>
  </p:cSld>
  <p:clrMapOvr>
    <a:masterClrMapping/>
  </p:clrMapOvr>
  <mc:AlternateContent xmlns:mc="http://schemas.openxmlformats.org/markup-compatibility/2006" xmlns:p15="http://schemas.microsoft.com/office/powerpoint/2012/main">
    <mc:Choice Requires="p15">
      <p:transition spd="slow">
        <p15:prstTrans prst="pageCurlDouble"/>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387600"/>
            <a:ext cx="7704000" cy="5922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lt1"/>
              </a:buClr>
              <a:buSzPts val="3000"/>
              <a:buFont typeface="Orbitron"/>
              <a:buNone/>
              <a:defRPr sz="3000" b="1">
                <a:solidFill>
                  <a:schemeClr val="lt1"/>
                </a:solidFill>
                <a:latin typeface="Orbitron"/>
                <a:ea typeface="Orbitron"/>
                <a:cs typeface="Orbitron"/>
                <a:sym typeface="Orbitron"/>
              </a:defRPr>
            </a:lvl1pPr>
            <a:lvl2pPr lvl="1" algn="ctr" rtl="0">
              <a:spcBef>
                <a:spcPts val="0"/>
              </a:spcBef>
              <a:spcAft>
                <a:spcPts val="0"/>
              </a:spcAft>
              <a:buClr>
                <a:schemeClr val="lt1"/>
              </a:buClr>
              <a:buSzPts val="3200"/>
              <a:buFont typeface="Orbitron"/>
              <a:buNone/>
              <a:defRPr sz="3200" b="1">
                <a:solidFill>
                  <a:schemeClr val="lt1"/>
                </a:solidFill>
                <a:latin typeface="Orbitron"/>
                <a:ea typeface="Orbitron"/>
                <a:cs typeface="Orbitron"/>
                <a:sym typeface="Orbitron"/>
              </a:defRPr>
            </a:lvl2pPr>
            <a:lvl3pPr lvl="2" algn="ctr" rtl="0">
              <a:spcBef>
                <a:spcPts val="0"/>
              </a:spcBef>
              <a:spcAft>
                <a:spcPts val="0"/>
              </a:spcAft>
              <a:buClr>
                <a:schemeClr val="lt1"/>
              </a:buClr>
              <a:buSzPts val="3200"/>
              <a:buFont typeface="Orbitron"/>
              <a:buNone/>
              <a:defRPr sz="3200" b="1">
                <a:solidFill>
                  <a:schemeClr val="lt1"/>
                </a:solidFill>
                <a:latin typeface="Orbitron"/>
                <a:ea typeface="Orbitron"/>
                <a:cs typeface="Orbitron"/>
                <a:sym typeface="Orbitron"/>
              </a:defRPr>
            </a:lvl3pPr>
            <a:lvl4pPr lvl="3" algn="ctr" rtl="0">
              <a:spcBef>
                <a:spcPts val="0"/>
              </a:spcBef>
              <a:spcAft>
                <a:spcPts val="0"/>
              </a:spcAft>
              <a:buClr>
                <a:schemeClr val="lt1"/>
              </a:buClr>
              <a:buSzPts val="3200"/>
              <a:buFont typeface="Orbitron"/>
              <a:buNone/>
              <a:defRPr sz="3200" b="1">
                <a:solidFill>
                  <a:schemeClr val="lt1"/>
                </a:solidFill>
                <a:latin typeface="Orbitron"/>
                <a:ea typeface="Orbitron"/>
                <a:cs typeface="Orbitron"/>
                <a:sym typeface="Orbitron"/>
              </a:defRPr>
            </a:lvl4pPr>
            <a:lvl5pPr lvl="4" algn="ctr" rtl="0">
              <a:spcBef>
                <a:spcPts val="0"/>
              </a:spcBef>
              <a:spcAft>
                <a:spcPts val="0"/>
              </a:spcAft>
              <a:buClr>
                <a:schemeClr val="lt1"/>
              </a:buClr>
              <a:buSzPts val="3200"/>
              <a:buFont typeface="Orbitron"/>
              <a:buNone/>
              <a:defRPr sz="3200" b="1">
                <a:solidFill>
                  <a:schemeClr val="lt1"/>
                </a:solidFill>
                <a:latin typeface="Orbitron"/>
                <a:ea typeface="Orbitron"/>
                <a:cs typeface="Orbitron"/>
                <a:sym typeface="Orbitron"/>
              </a:defRPr>
            </a:lvl5pPr>
            <a:lvl6pPr lvl="5" algn="ctr" rtl="0">
              <a:spcBef>
                <a:spcPts val="0"/>
              </a:spcBef>
              <a:spcAft>
                <a:spcPts val="0"/>
              </a:spcAft>
              <a:buClr>
                <a:schemeClr val="lt1"/>
              </a:buClr>
              <a:buSzPts val="3200"/>
              <a:buFont typeface="Orbitron"/>
              <a:buNone/>
              <a:defRPr sz="3200" b="1">
                <a:solidFill>
                  <a:schemeClr val="lt1"/>
                </a:solidFill>
                <a:latin typeface="Orbitron"/>
                <a:ea typeface="Orbitron"/>
                <a:cs typeface="Orbitron"/>
                <a:sym typeface="Orbitron"/>
              </a:defRPr>
            </a:lvl6pPr>
            <a:lvl7pPr lvl="6" algn="ctr" rtl="0">
              <a:spcBef>
                <a:spcPts val="0"/>
              </a:spcBef>
              <a:spcAft>
                <a:spcPts val="0"/>
              </a:spcAft>
              <a:buClr>
                <a:schemeClr val="lt1"/>
              </a:buClr>
              <a:buSzPts val="3200"/>
              <a:buFont typeface="Orbitron"/>
              <a:buNone/>
              <a:defRPr sz="3200" b="1">
                <a:solidFill>
                  <a:schemeClr val="lt1"/>
                </a:solidFill>
                <a:latin typeface="Orbitron"/>
                <a:ea typeface="Orbitron"/>
                <a:cs typeface="Orbitron"/>
                <a:sym typeface="Orbitron"/>
              </a:defRPr>
            </a:lvl7pPr>
            <a:lvl8pPr lvl="7" algn="ctr" rtl="0">
              <a:spcBef>
                <a:spcPts val="0"/>
              </a:spcBef>
              <a:spcAft>
                <a:spcPts val="0"/>
              </a:spcAft>
              <a:buClr>
                <a:schemeClr val="lt1"/>
              </a:buClr>
              <a:buSzPts val="3200"/>
              <a:buFont typeface="Orbitron"/>
              <a:buNone/>
              <a:defRPr sz="3200" b="1">
                <a:solidFill>
                  <a:schemeClr val="lt1"/>
                </a:solidFill>
                <a:latin typeface="Orbitron"/>
                <a:ea typeface="Orbitron"/>
                <a:cs typeface="Orbitron"/>
                <a:sym typeface="Orbitron"/>
              </a:defRPr>
            </a:lvl8pPr>
            <a:lvl9pPr lvl="8" algn="ctr" rtl="0">
              <a:spcBef>
                <a:spcPts val="0"/>
              </a:spcBef>
              <a:spcAft>
                <a:spcPts val="0"/>
              </a:spcAft>
              <a:buClr>
                <a:schemeClr val="lt1"/>
              </a:buClr>
              <a:buSzPts val="3200"/>
              <a:buFont typeface="Orbitron"/>
              <a:buNone/>
              <a:defRPr sz="3200" b="1">
                <a:solidFill>
                  <a:schemeClr val="lt1"/>
                </a:solidFill>
                <a:latin typeface="Orbitron"/>
                <a:ea typeface="Orbitron"/>
                <a:cs typeface="Orbitron"/>
                <a:sym typeface="Orbitron"/>
              </a:defRPr>
            </a:lvl9pPr>
          </a:lstStyle>
          <a:p>
            <a:endParaRPr/>
          </a:p>
        </p:txBody>
      </p:sp>
      <p:sp>
        <p:nvSpPr>
          <p:cNvPr id="7" name="Google Shape;7;p1"/>
          <p:cNvSpPr txBox="1">
            <a:spLocks noGrp="1"/>
          </p:cNvSpPr>
          <p:nvPr>
            <p:ph type="body" idx="1"/>
          </p:nvPr>
        </p:nvSpPr>
        <p:spPr>
          <a:xfrm>
            <a:off x="720000" y="1300850"/>
            <a:ext cx="7704000" cy="3267900"/>
          </a:xfrm>
          <a:prstGeom prst="rect">
            <a:avLst/>
          </a:prstGeom>
          <a:noFill/>
          <a:ln>
            <a:noFill/>
          </a:ln>
        </p:spPr>
        <p:txBody>
          <a:bodyPr spcFirstLastPara="1" wrap="square" lIns="91425" tIns="91425" rIns="91425" bIns="91425" anchor="ctr" anchorCtr="0">
            <a:noAutofit/>
          </a:bodyPr>
          <a:lstStyle>
            <a:lvl1pPr marL="457200" lvl="0" indent="-323850">
              <a:lnSpc>
                <a:spcPct val="100000"/>
              </a:lnSpc>
              <a:spcBef>
                <a:spcPts val="0"/>
              </a:spcBef>
              <a:spcAft>
                <a:spcPts val="0"/>
              </a:spcAft>
              <a:buClr>
                <a:schemeClr val="dk2"/>
              </a:buClr>
              <a:buSzPts val="1500"/>
              <a:buFont typeface="Roboto"/>
              <a:buChar char="●"/>
              <a:defRPr sz="1500">
                <a:solidFill>
                  <a:schemeClr val="lt1"/>
                </a:solidFill>
                <a:latin typeface="Roboto"/>
                <a:ea typeface="Roboto"/>
                <a:cs typeface="Roboto"/>
                <a:sym typeface="Roboto"/>
              </a:defRPr>
            </a:lvl1pPr>
            <a:lvl2pPr marL="914400" lvl="1" indent="-323850">
              <a:lnSpc>
                <a:spcPct val="100000"/>
              </a:lnSpc>
              <a:spcBef>
                <a:spcPts val="0"/>
              </a:spcBef>
              <a:spcAft>
                <a:spcPts val="0"/>
              </a:spcAft>
              <a:buClr>
                <a:schemeClr val="lt1"/>
              </a:buClr>
              <a:buSzPts val="1500"/>
              <a:buFont typeface="Roboto"/>
              <a:buChar char="○"/>
              <a:defRPr sz="1500">
                <a:solidFill>
                  <a:schemeClr val="lt1"/>
                </a:solidFill>
                <a:latin typeface="Roboto"/>
                <a:ea typeface="Roboto"/>
                <a:cs typeface="Roboto"/>
                <a:sym typeface="Roboto"/>
              </a:defRPr>
            </a:lvl2pPr>
            <a:lvl3pPr marL="1371600" lvl="2" indent="-323850">
              <a:lnSpc>
                <a:spcPct val="100000"/>
              </a:lnSpc>
              <a:spcBef>
                <a:spcPts val="0"/>
              </a:spcBef>
              <a:spcAft>
                <a:spcPts val="0"/>
              </a:spcAft>
              <a:buClr>
                <a:schemeClr val="lt1"/>
              </a:buClr>
              <a:buSzPts val="1500"/>
              <a:buFont typeface="Roboto"/>
              <a:buChar char="■"/>
              <a:defRPr sz="1500">
                <a:solidFill>
                  <a:schemeClr val="lt1"/>
                </a:solidFill>
                <a:latin typeface="Roboto"/>
                <a:ea typeface="Roboto"/>
                <a:cs typeface="Roboto"/>
                <a:sym typeface="Roboto"/>
              </a:defRPr>
            </a:lvl3pPr>
            <a:lvl4pPr marL="1828800" lvl="3" indent="-323850">
              <a:lnSpc>
                <a:spcPct val="100000"/>
              </a:lnSpc>
              <a:spcBef>
                <a:spcPts val="0"/>
              </a:spcBef>
              <a:spcAft>
                <a:spcPts val="0"/>
              </a:spcAft>
              <a:buClr>
                <a:schemeClr val="lt1"/>
              </a:buClr>
              <a:buSzPts val="1500"/>
              <a:buFont typeface="Roboto"/>
              <a:buChar char="●"/>
              <a:defRPr sz="1500">
                <a:solidFill>
                  <a:schemeClr val="lt1"/>
                </a:solidFill>
                <a:latin typeface="Roboto"/>
                <a:ea typeface="Roboto"/>
                <a:cs typeface="Roboto"/>
                <a:sym typeface="Roboto"/>
              </a:defRPr>
            </a:lvl4pPr>
            <a:lvl5pPr marL="2286000" lvl="4" indent="-323850">
              <a:lnSpc>
                <a:spcPct val="100000"/>
              </a:lnSpc>
              <a:spcBef>
                <a:spcPts val="0"/>
              </a:spcBef>
              <a:spcAft>
                <a:spcPts val="0"/>
              </a:spcAft>
              <a:buClr>
                <a:schemeClr val="lt1"/>
              </a:buClr>
              <a:buSzPts val="1500"/>
              <a:buFont typeface="Roboto"/>
              <a:buChar char="○"/>
              <a:defRPr sz="1500">
                <a:solidFill>
                  <a:schemeClr val="lt1"/>
                </a:solidFill>
                <a:latin typeface="Roboto"/>
                <a:ea typeface="Roboto"/>
                <a:cs typeface="Roboto"/>
                <a:sym typeface="Roboto"/>
              </a:defRPr>
            </a:lvl5pPr>
            <a:lvl6pPr marL="2743200" lvl="5" indent="-323850">
              <a:lnSpc>
                <a:spcPct val="100000"/>
              </a:lnSpc>
              <a:spcBef>
                <a:spcPts val="0"/>
              </a:spcBef>
              <a:spcAft>
                <a:spcPts val="0"/>
              </a:spcAft>
              <a:buClr>
                <a:schemeClr val="lt1"/>
              </a:buClr>
              <a:buSzPts val="1500"/>
              <a:buFont typeface="Roboto"/>
              <a:buChar char="■"/>
              <a:defRPr sz="1500">
                <a:solidFill>
                  <a:schemeClr val="lt1"/>
                </a:solidFill>
                <a:latin typeface="Roboto"/>
                <a:ea typeface="Roboto"/>
                <a:cs typeface="Roboto"/>
                <a:sym typeface="Roboto"/>
              </a:defRPr>
            </a:lvl6pPr>
            <a:lvl7pPr marL="3200400" lvl="6" indent="-323850">
              <a:lnSpc>
                <a:spcPct val="100000"/>
              </a:lnSpc>
              <a:spcBef>
                <a:spcPts val="0"/>
              </a:spcBef>
              <a:spcAft>
                <a:spcPts val="0"/>
              </a:spcAft>
              <a:buClr>
                <a:schemeClr val="lt1"/>
              </a:buClr>
              <a:buSzPts val="1500"/>
              <a:buFont typeface="Roboto"/>
              <a:buChar char="●"/>
              <a:defRPr sz="1500">
                <a:solidFill>
                  <a:schemeClr val="lt1"/>
                </a:solidFill>
                <a:latin typeface="Roboto"/>
                <a:ea typeface="Roboto"/>
                <a:cs typeface="Roboto"/>
                <a:sym typeface="Roboto"/>
              </a:defRPr>
            </a:lvl7pPr>
            <a:lvl8pPr marL="3657600" lvl="7" indent="-323850">
              <a:lnSpc>
                <a:spcPct val="100000"/>
              </a:lnSpc>
              <a:spcBef>
                <a:spcPts val="0"/>
              </a:spcBef>
              <a:spcAft>
                <a:spcPts val="0"/>
              </a:spcAft>
              <a:buClr>
                <a:schemeClr val="lt1"/>
              </a:buClr>
              <a:buSzPts val="1500"/>
              <a:buFont typeface="Roboto"/>
              <a:buChar char="○"/>
              <a:defRPr sz="1500">
                <a:solidFill>
                  <a:schemeClr val="lt1"/>
                </a:solidFill>
                <a:latin typeface="Roboto"/>
                <a:ea typeface="Roboto"/>
                <a:cs typeface="Roboto"/>
                <a:sym typeface="Roboto"/>
              </a:defRPr>
            </a:lvl8pPr>
            <a:lvl9pPr marL="4114800" lvl="8" indent="-323850">
              <a:lnSpc>
                <a:spcPct val="100000"/>
              </a:lnSpc>
              <a:spcBef>
                <a:spcPts val="0"/>
              </a:spcBef>
              <a:spcAft>
                <a:spcPts val="0"/>
              </a:spcAft>
              <a:buClr>
                <a:schemeClr val="lt1"/>
              </a:buClr>
              <a:buSzPts val="1500"/>
              <a:buFont typeface="Roboto"/>
              <a:buChar char="■"/>
              <a:defRPr sz="1500">
                <a:solidFill>
                  <a:schemeClr val="lt1"/>
                </a:solidFill>
                <a:latin typeface="Roboto"/>
                <a:ea typeface="Roboto"/>
                <a:cs typeface="Roboto"/>
                <a:sym typeface="Robo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7" r:id="rId8"/>
    <p:sldLayoutId id="2147483658" r:id="rId9"/>
    <p:sldLayoutId id="2147483659" r:id="rId10"/>
    <p:sldLayoutId id="2147483660" r:id="rId11"/>
    <p:sldLayoutId id="2147483661" r:id="rId12"/>
    <p:sldLayoutId id="2147483662" r:id="rId13"/>
    <p:sldLayoutId id="2147483663" r:id="rId14"/>
    <p:sldLayoutId id="2147483664" r:id="rId15"/>
    <p:sldLayoutId id="2147483665" r:id="rId16"/>
    <p:sldLayoutId id="2147483666" r:id="rId17"/>
    <p:sldLayoutId id="2147483668" r:id="rId18"/>
    <p:sldLayoutId id="2147483669" r:id="rId19"/>
    <p:sldLayoutId id="2147483671" r:id="rId20"/>
    <p:sldLayoutId id="2147483676" r:id="rId21"/>
  </p:sldLayoutIdLst>
  <mc:AlternateContent xmlns:mc="http://schemas.openxmlformats.org/markup-compatibility/2006" xmlns:p15="http://schemas.microsoft.com/office/powerpoint/2012/main">
    <mc:Choice Requires="p15">
      <p:transition spd="slow">
        <p15:prstTrans prst="pageCurlDouble"/>
      </p:transition>
    </mc:Choice>
    <mc:Fallback xmlns="">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microsoft.com/office/2007/relationships/hdphoto" Target="../media/hdphoto12.wdp"/><Relationship Id="rId3" Type="http://schemas.openxmlformats.org/officeDocument/2006/relationships/image" Target="../media/image56.png"/><Relationship Id="rId7" Type="http://schemas.openxmlformats.org/officeDocument/2006/relationships/image" Target="../media/image58.png"/><Relationship Id="rId12" Type="http://schemas.openxmlformats.org/officeDocument/2006/relationships/image" Target="../media/image61.svg"/><Relationship Id="rId2" Type="http://schemas.openxmlformats.org/officeDocument/2006/relationships/notesSlide" Target="../notesSlides/notesSlide9.xml"/><Relationship Id="rId1" Type="http://schemas.openxmlformats.org/officeDocument/2006/relationships/slideLayout" Target="../slideLayouts/slideLayout12.xml"/><Relationship Id="rId6" Type="http://schemas.microsoft.com/office/2007/relationships/hdphoto" Target="../media/hdphoto11.wdp"/><Relationship Id="rId11" Type="http://schemas.openxmlformats.org/officeDocument/2006/relationships/image" Target="../media/image60.png"/><Relationship Id="rId5" Type="http://schemas.openxmlformats.org/officeDocument/2006/relationships/image" Target="../media/image57.png"/><Relationship Id="rId10" Type="http://schemas.microsoft.com/office/2007/relationships/hdphoto" Target="../media/hdphoto13.wdp"/><Relationship Id="rId4" Type="http://schemas.microsoft.com/office/2007/relationships/hdphoto" Target="../media/hdphoto10.wdp"/><Relationship Id="rId9" Type="http://schemas.openxmlformats.org/officeDocument/2006/relationships/image" Target="../media/image59.png"/></Relationships>
</file>

<file path=ppt/slides/_rels/slide1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hyperlink" Target="https://en.wikipedia.org/wiki/Ivrea" TargetMode="External"/><Relationship Id="rId5" Type="http://schemas.openxmlformats.org/officeDocument/2006/relationships/hyperlink" Target="https://en.wikipedia.org/wiki/Interaction_Design_Institute_Ivrea" TargetMode="External"/><Relationship Id="rId4" Type="http://schemas.openxmlformats.org/officeDocument/2006/relationships/image" Target="../media/image63.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2.xml"/><Relationship Id="rId1" Type="http://schemas.openxmlformats.org/officeDocument/2006/relationships/slideLayout" Target="../slideLayouts/slideLayout5.xml"/><Relationship Id="rId4" Type="http://schemas.openxmlformats.org/officeDocument/2006/relationships/hyperlink" Target="https://my.cytron.io/c-sensor"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3.xml"/><Relationship Id="rId1" Type="http://schemas.openxmlformats.org/officeDocument/2006/relationships/slideLayout" Target="../slideLayouts/slideLayout19.xml"/><Relationship Id="rId4" Type="http://schemas.openxmlformats.org/officeDocument/2006/relationships/image" Target="../media/image66.png"/></Relationships>
</file>

<file path=ppt/slides/_rels/slide15.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5.xml"/><Relationship Id="rId1" Type="http://schemas.openxmlformats.org/officeDocument/2006/relationships/slideLayout" Target="../slideLayouts/slideLayout15.xml"/><Relationship Id="rId4" Type="http://schemas.openxmlformats.org/officeDocument/2006/relationships/image" Target="../media/image69.svg"/></Relationships>
</file>

<file path=ppt/slides/_rels/slide17.xml.rels><?xml version="1.0" encoding="UTF-8" standalone="yes"?>
<Relationships xmlns="http://schemas.openxmlformats.org/package/2006/relationships"><Relationship Id="rId8" Type="http://schemas.openxmlformats.org/officeDocument/2006/relationships/image" Target="../media/image53.svg"/><Relationship Id="rId13" Type="http://schemas.openxmlformats.org/officeDocument/2006/relationships/image" Target="../media/image74.svg"/><Relationship Id="rId3" Type="http://schemas.openxmlformats.org/officeDocument/2006/relationships/image" Target="../media/image49.png"/><Relationship Id="rId7" Type="http://schemas.openxmlformats.org/officeDocument/2006/relationships/image" Target="../media/image52.png"/><Relationship Id="rId12" Type="http://schemas.openxmlformats.org/officeDocument/2006/relationships/image" Target="../media/image73.png"/><Relationship Id="rId2" Type="http://schemas.openxmlformats.org/officeDocument/2006/relationships/notesSlide" Target="../notesSlides/notesSlide16.xml"/><Relationship Id="rId1" Type="http://schemas.openxmlformats.org/officeDocument/2006/relationships/slideLayout" Target="../slideLayouts/slideLayout8.xml"/><Relationship Id="rId6" Type="http://schemas.openxmlformats.org/officeDocument/2006/relationships/image" Target="../media/image51.png"/><Relationship Id="rId11" Type="http://schemas.openxmlformats.org/officeDocument/2006/relationships/image" Target="../media/image72.png"/><Relationship Id="rId5" Type="http://schemas.openxmlformats.org/officeDocument/2006/relationships/image" Target="../media/image50.png"/><Relationship Id="rId10" Type="http://schemas.openxmlformats.org/officeDocument/2006/relationships/image" Target="../media/image71.png"/><Relationship Id="rId4" Type="http://schemas.openxmlformats.org/officeDocument/2006/relationships/image" Target="../media/image70.png"/><Relationship Id="rId9" Type="http://schemas.openxmlformats.org/officeDocument/2006/relationships/image" Target="../media/image54.png"/><Relationship Id="rId14" Type="http://schemas.openxmlformats.org/officeDocument/2006/relationships/image" Target="../media/image55.png"/></Relationships>
</file>

<file path=ppt/slides/_rels/slide1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hyperlink" Target="https://create.arduino.cc/projecthub" TargetMode="External"/><Relationship Id="rId2" Type="http://schemas.openxmlformats.org/officeDocument/2006/relationships/notesSlide" Target="../notesSlides/notesSlide18.xml"/><Relationship Id="rId1" Type="http://schemas.openxmlformats.org/officeDocument/2006/relationships/slideLayout" Target="../slideLayouts/slideLayout7.xml"/><Relationship Id="rId5" Type="http://schemas.openxmlformats.org/officeDocument/2006/relationships/hyperlink" Target="https://github.com/hanifr" TargetMode="External"/><Relationship Id="rId4" Type="http://schemas.openxmlformats.org/officeDocument/2006/relationships/hyperlink" Target="https://projects.raspberrypi.org/en"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8" Type="http://schemas.openxmlformats.org/officeDocument/2006/relationships/image" Target="../media/image53.svg"/><Relationship Id="rId13" Type="http://schemas.openxmlformats.org/officeDocument/2006/relationships/image" Target="../media/image74.svg"/><Relationship Id="rId3" Type="http://schemas.openxmlformats.org/officeDocument/2006/relationships/image" Target="../media/image49.png"/><Relationship Id="rId7" Type="http://schemas.openxmlformats.org/officeDocument/2006/relationships/image" Target="../media/image52.png"/><Relationship Id="rId12" Type="http://schemas.openxmlformats.org/officeDocument/2006/relationships/image" Target="../media/image73.png"/><Relationship Id="rId2" Type="http://schemas.openxmlformats.org/officeDocument/2006/relationships/notesSlide" Target="../notesSlides/notesSlide19.xml"/><Relationship Id="rId16" Type="http://schemas.openxmlformats.org/officeDocument/2006/relationships/image" Target="../media/image77.png"/><Relationship Id="rId1" Type="http://schemas.openxmlformats.org/officeDocument/2006/relationships/slideLayout" Target="../slideLayouts/slideLayout6.xml"/><Relationship Id="rId6" Type="http://schemas.openxmlformats.org/officeDocument/2006/relationships/image" Target="../media/image51.png"/><Relationship Id="rId11" Type="http://schemas.openxmlformats.org/officeDocument/2006/relationships/image" Target="../media/image72.png"/><Relationship Id="rId5" Type="http://schemas.openxmlformats.org/officeDocument/2006/relationships/image" Target="../media/image50.png"/><Relationship Id="rId15" Type="http://schemas.openxmlformats.org/officeDocument/2006/relationships/image" Target="../media/image76.png"/><Relationship Id="rId10" Type="http://schemas.openxmlformats.org/officeDocument/2006/relationships/image" Target="../media/image71.png"/><Relationship Id="rId4" Type="http://schemas.openxmlformats.org/officeDocument/2006/relationships/image" Target="../media/image70.png"/><Relationship Id="rId9" Type="http://schemas.openxmlformats.org/officeDocument/2006/relationships/image" Target="../media/image54.png"/><Relationship Id="rId14" Type="http://schemas.openxmlformats.org/officeDocument/2006/relationships/image" Target="../media/image55.png"/></Relationships>
</file>

<file path=ppt/slides/_rels/slide2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8" Type="http://schemas.openxmlformats.org/officeDocument/2006/relationships/image" Target="../media/image53.svg"/><Relationship Id="rId13" Type="http://schemas.openxmlformats.org/officeDocument/2006/relationships/image" Target="../media/image74.svg"/><Relationship Id="rId18" Type="http://schemas.openxmlformats.org/officeDocument/2006/relationships/image" Target="../media/image81.png"/><Relationship Id="rId3" Type="http://schemas.openxmlformats.org/officeDocument/2006/relationships/image" Target="../media/image70.png"/><Relationship Id="rId7" Type="http://schemas.openxmlformats.org/officeDocument/2006/relationships/image" Target="../media/image52.png"/><Relationship Id="rId12" Type="http://schemas.openxmlformats.org/officeDocument/2006/relationships/image" Target="../media/image73.png"/><Relationship Id="rId17" Type="http://schemas.openxmlformats.org/officeDocument/2006/relationships/image" Target="../media/image80.png"/><Relationship Id="rId2" Type="http://schemas.openxmlformats.org/officeDocument/2006/relationships/image" Target="../media/image49.png"/><Relationship Id="rId16" Type="http://schemas.openxmlformats.org/officeDocument/2006/relationships/image" Target="../media/image77.png"/><Relationship Id="rId1" Type="http://schemas.openxmlformats.org/officeDocument/2006/relationships/slideLayout" Target="../slideLayouts/slideLayout13.xml"/><Relationship Id="rId6" Type="http://schemas.openxmlformats.org/officeDocument/2006/relationships/image" Target="../media/image51.png"/><Relationship Id="rId11" Type="http://schemas.openxmlformats.org/officeDocument/2006/relationships/image" Target="../media/image72.png"/><Relationship Id="rId5" Type="http://schemas.openxmlformats.org/officeDocument/2006/relationships/image" Target="../media/image50.png"/><Relationship Id="rId15" Type="http://schemas.openxmlformats.org/officeDocument/2006/relationships/image" Target="../media/image76.png"/><Relationship Id="rId10" Type="http://schemas.openxmlformats.org/officeDocument/2006/relationships/image" Target="../media/image71.png"/><Relationship Id="rId19" Type="http://schemas.openxmlformats.org/officeDocument/2006/relationships/image" Target="../media/image82.png"/><Relationship Id="rId4" Type="http://schemas.openxmlformats.org/officeDocument/2006/relationships/image" Target="../media/image79.png"/><Relationship Id="rId9" Type="http://schemas.openxmlformats.org/officeDocument/2006/relationships/image" Target="../media/image54.png"/><Relationship Id="rId14" Type="http://schemas.openxmlformats.org/officeDocument/2006/relationships/image" Target="../media/image55.png"/></Relationships>
</file>

<file path=ppt/slides/_rels/slide2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21.xml"/><Relationship Id="rId1" Type="http://schemas.openxmlformats.org/officeDocument/2006/relationships/slideLayout" Target="../slideLayouts/slideLayout17.xml"/><Relationship Id="rId4" Type="http://schemas.openxmlformats.org/officeDocument/2006/relationships/hyperlink" Target="https://github.com/hanifr/docker-mariadb-mosquitto-rpi"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image" Target="../media/image85.jpeg"/><Relationship Id="rId1" Type="http://schemas.openxmlformats.org/officeDocument/2006/relationships/slideLayout" Target="../slideLayouts/slideLayout5.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jpeg"/></Relationships>
</file>

<file path=ppt/slides/_rels/slide26.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image" Target="../media/image85.jpeg"/><Relationship Id="rId1" Type="http://schemas.openxmlformats.org/officeDocument/2006/relationships/slideLayout" Target="../slideLayouts/slideLayout5.xml"/><Relationship Id="rId6" Type="http://schemas.openxmlformats.org/officeDocument/2006/relationships/image" Target="../media/image92.jpeg"/><Relationship Id="rId5" Type="http://schemas.openxmlformats.org/officeDocument/2006/relationships/image" Target="../media/image91.jpeg"/><Relationship Id="rId4" Type="http://schemas.openxmlformats.org/officeDocument/2006/relationships/image" Target="../media/image90.jpeg"/></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hyperlink" Target="https://nodejs.org/en" TargetMode="Externa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1.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slides/_rels/slide30.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23.xml"/><Relationship Id="rId1" Type="http://schemas.openxmlformats.org/officeDocument/2006/relationships/slideLayout" Target="../slideLayouts/slideLayout13.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image" Target="../media/image97.png"/></Relationships>
</file>

<file path=ppt/slides/_rels/slide32.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8" Type="http://schemas.openxmlformats.org/officeDocument/2006/relationships/image" Target="../media/image99.png"/><Relationship Id="rId3" Type="http://schemas.openxmlformats.org/officeDocument/2006/relationships/image" Target="../media/image102.png"/><Relationship Id="rId7" Type="http://schemas.openxmlformats.org/officeDocument/2006/relationships/image" Target="../media/image106.png"/><Relationship Id="rId2" Type="http://schemas.openxmlformats.org/officeDocument/2006/relationships/notesSlide" Target="../notesSlides/notesSlide24.xml"/><Relationship Id="rId1" Type="http://schemas.openxmlformats.org/officeDocument/2006/relationships/slideLayout" Target="../slideLayouts/slideLayout17.xml"/><Relationship Id="rId6" Type="http://schemas.openxmlformats.org/officeDocument/2006/relationships/image" Target="../media/image105.png"/><Relationship Id="rId5" Type="http://schemas.openxmlformats.org/officeDocument/2006/relationships/image" Target="../media/image104.png"/><Relationship Id="rId4" Type="http://schemas.openxmlformats.org/officeDocument/2006/relationships/image" Target="../media/image103.jpe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26.xml"/><Relationship Id="rId1" Type="http://schemas.openxmlformats.org/officeDocument/2006/relationships/slideLayout" Target="../slideLayouts/slideLayout21.xml"/></Relationships>
</file>

<file path=ppt/slides/_rels/slide37.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27.xml"/><Relationship Id="rId1" Type="http://schemas.openxmlformats.org/officeDocument/2006/relationships/slideLayout" Target="../slideLayouts/slideLayout21.xml"/></Relationships>
</file>

<file path=ppt/slides/_rels/slide38.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28.xml"/><Relationship Id="rId1" Type="http://schemas.openxmlformats.org/officeDocument/2006/relationships/slideLayout" Target="../slideLayouts/slideLayout21.xml"/></Relationships>
</file>

<file path=ppt/slides/_rels/slide39.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29.xml"/><Relationship Id="rId1" Type="http://schemas.openxmlformats.org/officeDocument/2006/relationships/slideLayout" Target="../slideLayouts/slideLayout21.xml"/><Relationship Id="rId6" Type="http://schemas.openxmlformats.org/officeDocument/2006/relationships/image" Target="../media/image113.png"/><Relationship Id="rId5" Type="http://schemas.openxmlformats.org/officeDocument/2006/relationships/image" Target="../media/image112.png"/><Relationship Id="rId4" Type="http://schemas.openxmlformats.org/officeDocument/2006/relationships/image" Target="../media/image111.png"/></Relationships>
</file>

<file path=ppt/slides/_rels/slide4.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10.xml"/><Relationship Id="rId6" Type="http://schemas.openxmlformats.org/officeDocument/2006/relationships/image" Target="../media/image13.svg"/><Relationship Id="rId5" Type="http://schemas.openxmlformats.org/officeDocument/2006/relationships/image" Target="../media/image12.png"/><Relationship Id="rId10" Type="http://schemas.openxmlformats.org/officeDocument/2006/relationships/image" Target="../media/image17.svg"/><Relationship Id="rId4" Type="http://schemas.openxmlformats.org/officeDocument/2006/relationships/image" Target="../media/image11.svg"/><Relationship Id="rId9" Type="http://schemas.openxmlformats.org/officeDocument/2006/relationships/image" Target="../media/image16.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1.xml"/></Relationships>
</file>

<file path=ppt/slides/_rels/slide41.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31.xml"/><Relationship Id="rId1" Type="http://schemas.openxmlformats.org/officeDocument/2006/relationships/slideLayout" Target="../slideLayouts/slideLayout21.xml"/></Relationships>
</file>

<file path=ppt/slides/_rels/slide42.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32.xml"/><Relationship Id="rId1" Type="http://schemas.openxmlformats.org/officeDocument/2006/relationships/slideLayout" Target="../slideLayouts/slideLayout21.xml"/></Relationships>
</file>

<file path=ppt/slides/_rels/slide43.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33.xml"/><Relationship Id="rId1" Type="http://schemas.openxmlformats.org/officeDocument/2006/relationships/slideLayout" Target="../slideLayouts/slideLayout2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1.xml"/></Relationships>
</file>

<file path=ppt/slides/_rels/slide45.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35.xml"/><Relationship Id="rId1" Type="http://schemas.openxmlformats.org/officeDocument/2006/relationships/slideLayout" Target="../slideLayouts/slideLayout21.xml"/></Relationships>
</file>

<file path=ppt/slides/_rels/slide46.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36.xml"/><Relationship Id="rId1" Type="http://schemas.openxmlformats.org/officeDocument/2006/relationships/slideLayout" Target="../slideLayouts/slideLayout21.xml"/></Relationships>
</file>

<file path=ppt/slides/_rels/slide47.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37.xml"/><Relationship Id="rId1" Type="http://schemas.openxmlformats.org/officeDocument/2006/relationships/slideLayout" Target="../slideLayouts/slideLayout21.xml"/><Relationship Id="rId4" Type="http://schemas.openxmlformats.org/officeDocument/2006/relationships/image" Target="../media/image120.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8" Type="http://schemas.openxmlformats.org/officeDocument/2006/relationships/image" Target="../media/image23.jpeg"/><Relationship Id="rId13" Type="http://schemas.openxmlformats.org/officeDocument/2006/relationships/image" Target="../media/image28.jpeg"/><Relationship Id="rId18" Type="http://schemas.openxmlformats.org/officeDocument/2006/relationships/image" Target="../media/image33.png"/><Relationship Id="rId3" Type="http://schemas.openxmlformats.org/officeDocument/2006/relationships/image" Target="../media/image18.jpeg"/><Relationship Id="rId7" Type="http://schemas.openxmlformats.org/officeDocument/2006/relationships/image" Target="../media/image22.jpeg"/><Relationship Id="rId12" Type="http://schemas.openxmlformats.org/officeDocument/2006/relationships/image" Target="../media/image27.jpeg"/><Relationship Id="rId17" Type="http://schemas.openxmlformats.org/officeDocument/2006/relationships/image" Target="../media/image32.png"/><Relationship Id="rId2" Type="http://schemas.openxmlformats.org/officeDocument/2006/relationships/notesSlide" Target="../notesSlides/notesSlide5.xml"/><Relationship Id="rId16" Type="http://schemas.openxmlformats.org/officeDocument/2006/relationships/image" Target="../media/image31.png"/><Relationship Id="rId1" Type="http://schemas.openxmlformats.org/officeDocument/2006/relationships/slideLayout" Target="../slideLayouts/slideLayout11.xml"/><Relationship Id="rId6" Type="http://schemas.openxmlformats.org/officeDocument/2006/relationships/image" Target="../media/image21.jpeg"/><Relationship Id="rId11" Type="http://schemas.openxmlformats.org/officeDocument/2006/relationships/image" Target="../media/image26.jpeg"/><Relationship Id="rId5" Type="http://schemas.openxmlformats.org/officeDocument/2006/relationships/image" Target="../media/image20.jpeg"/><Relationship Id="rId15" Type="http://schemas.openxmlformats.org/officeDocument/2006/relationships/image" Target="../media/image30.jpeg"/><Relationship Id="rId10" Type="http://schemas.openxmlformats.org/officeDocument/2006/relationships/image" Target="../media/image25.jpeg"/><Relationship Id="rId4" Type="http://schemas.openxmlformats.org/officeDocument/2006/relationships/image" Target="../media/image19.png"/><Relationship Id="rId9" Type="http://schemas.openxmlformats.org/officeDocument/2006/relationships/image" Target="../media/image24.jpeg"/><Relationship Id="rId14" Type="http://schemas.openxmlformats.org/officeDocument/2006/relationships/image" Target="../media/image29.jpeg"/></Relationships>
</file>

<file path=ppt/slides/_rels/slide50.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40.xml"/><Relationship Id="rId1" Type="http://schemas.openxmlformats.org/officeDocument/2006/relationships/slideLayout" Target="../slideLayouts/slideLayout21.xml"/></Relationships>
</file>

<file path=ppt/slides/_rels/slide51.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41.xml"/><Relationship Id="rId1" Type="http://schemas.openxmlformats.org/officeDocument/2006/relationships/slideLayout" Target="../slideLayouts/slideLayout21.xml"/></Relationships>
</file>

<file path=ppt/slides/_rels/slide52.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42.xml"/><Relationship Id="rId1" Type="http://schemas.openxmlformats.org/officeDocument/2006/relationships/slideLayout" Target="../slideLayouts/slideLayout21.xml"/><Relationship Id="rId5" Type="http://schemas.openxmlformats.org/officeDocument/2006/relationships/image" Target="../media/image125.png"/><Relationship Id="rId4" Type="http://schemas.openxmlformats.org/officeDocument/2006/relationships/image" Target="../media/image124.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34.jpeg"/><Relationship Id="rId7" Type="http://schemas.openxmlformats.org/officeDocument/2006/relationships/image" Target="../media/image38.png"/><Relationship Id="rId2" Type="http://schemas.openxmlformats.org/officeDocument/2006/relationships/image" Target="../media/image18.jpeg"/><Relationship Id="rId1" Type="http://schemas.openxmlformats.org/officeDocument/2006/relationships/slideLayout" Target="../slideLayouts/slideLayout11.xml"/><Relationship Id="rId6" Type="http://schemas.openxmlformats.org/officeDocument/2006/relationships/image" Target="../media/image37.png"/><Relationship Id="rId5" Type="http://schemas.openxmlformats.org/officeDocument/2006/relationships/image" Target="../media/image36.jpeg"/><Relationship Id="rId4" Type="http://schemas.openxmlformats.org/officeDocument/2006/relationships/image" Target="../media/image35.jpeg"/></Relationships>
</file>

<file path=ppt/slides/_rels/slide7.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44.png"/><Relationship Id="rId18" Type="http://schemas.microsoft.com/office/2007/relationships/hdphoto" Target="../media/hdphoto7.wdp"/><Relationship Id="rId3" Type="http://schemas.openxmlformats.org/officeDocument/2006/relationships/image" Target="../media/image38.png"/><Relationship Id="rId21" Type="http://schemas.openxmlformats.org/officeDocument/2006/relationships/image" Target="../media/image48.png"/><Relationship Id="rId7" Type="http://schemas.microsoft.com/office/2007/relationships/hdphoto" Target="../media/hdphoto2.wdp"/><Relationship Id="rId12" Type="http://schemas.openxmlformats.org/officeDocument/2006/relationships/image" Target="../media/image43.jpeg"/><Relationship Id="rId17" Type="http://schemas.openxmlformats.org/officeDocument/2006/relationships/image" Target="../media/image46.png"/><Relationship Id="rId2" Type="http://schemas.openxmlformats.org/officeDocument/2006/relationships/notesSlide" Target="../notesSlides/notesSlide6.xml"/><Relationship Id="rId16" Type="http://schemas.microsoft.com/office/2007/relationships/hdphoto" Target="../media/hdphoto6.wdp"/><Relationship Id="rId20" Type="http://schemas.microsoft.com/office/2007/relationships/hdphoto" Target="../media/hdphoto8.wdp"/><Relationship Id="rId1" Type="http://schemas.openxmlformats.org/officeDocument/2006/relationships/slideLayout" Target="../slideLayouts/slideLayout11.xml"/><Relationship Id="rId6" Type="http://schemas.openxmlformats.org/officeDocument/2006/relationships/image" Target="../media/image40.png"/><Relationship Id="rId11" Type="http://schemas.microsoft.com/office/2007/relationships/hdphoto" Target="../media/hdphoto4.wdp"/><Relationship Id="rId5" Type="http://schemas.microsoft.com/office/2007/relationships/hdphoto" Target="../media/hdphoto1.wdp"/><Relationship Id="rId15" Type="http://schemas.openxmlformats.org/officeDocument/2006/relationships/image" Target="../media/image45.png"/><Relationship Id="rId10" Type="http://schemas.openxmlformats.org/officeDocument/2006/relationships/image" Target="../media/image42.png"/><Relationship Id="rId19" Type="http://schemas.openxmlformats.org/officeDocument/2006/relationships/image" Target="../media/image47.png"/><Relationship Id="rId4" Type="http://schemas.openxmlformats.org/officeDocument/2006/relationships/image" Target="../media/image39.png"/><Relationship Id="rId9" Type="http://schemas.microsoft.com/office/2007/relationships/hdphoto" Target="../media/hdphoto3.wdp"/><Relationship Id="rId14" Type="http://schemas.microsoft.com/office/2007/relationships/hdphoto" Target="../media/hdphoto5.wdp"/><Relationship Id="rId22" Type="http://schemas.microsoft.com/office/2007/relationships/hdphoto" Target="../media/hdphoto9.wdp"/></Relationships>
</file>

<file path=ppt/slides/_rels/slide8.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49.png"/><Relationship Id="rId7" Type="http://schemas.openxmlformats.org/officeDocument/2006/relationships/image" Target="../media/image53.sv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 Id="rId9" Type="http://schemas.openxmlformats.org/officeDocument/2006/relationships/image" Target="../media/image55.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27"/>
        <p:cNvGrpSpPr/>
        <p:nvPr/>
      </p:nvGrpSpPr>
      <p:grpSpPr>
        <a:xfrm>
          <a:off x="0" y="0"/>
          <a:ext cx="0" cy="0"/>
          <a:chOff x="0" y="0"/>
          <a:chExt cx="0" cy="0"/>
        </a:xfrm>
      </p:grpSpPr>
      <p:sp>
        <p:nvSpPr>
          <p:cNvPr id="828" name="Google Shape;828;p30"/>
          <p:cNvSpPr/>
          <p:nvPr/>
        </p:nvSpPr>
        <p:spPr>
          <a:xfrm>
            <a:off x="12812293" y="872774"/>
            <a:ext cx="144983" cy="272315"/>
          </a:xfrm>
          <a:custGeom>
            <a:avLst/>
            <a:gdLst/>
            <a:ahLst/>
            <a:cxnLst/>
            <a:rect l="l" t="t" r="r" b="b"/>
            <a:pathLst>
              <a:path w="739" h="1388" extrusionOk="0">
                <a:moveTo>
                  <a:pt x="36" y="1"/>
                </a:moveTo>
                <a:cubicBezTo>
                  <a:pt x="27" y="1"/>
                  <a:pt x="18" y="7"/>
                  <a:pt x="12" y="18"/>
                </a:cubicBezTo>
                <a:cubicBezTo>
                  <a:pt x="1" y="30"/>
                  <a:pt x="1" y="42"/>
                  <a:pt x="12" y="54"/>
                </a:cubicBezTo>
                <a:cubicBezTo>
                  <a:pt x="405" y="590"/>
                  <a:pt x="679" y="1352"/>
                  <a:pt x="703" y="1364"/>
                </a:cubicBezTo>
                <a:cubicBezTo>
                  <a:pt x="679" y="1388"/>
                  <a:pt x="715" y="1388"/>
                  <a:pt x="727" y="1388"/>
                </a:cubicBezTo>
                <a:cubicBezTo>
                  <a:pt x="739" y="1364"/>
                  <a:pt x="739" y="1352"/>
                  <a:pt x="739" y="1340"/>
                </a:cubicBezTo>
                <a:cubicBezTo>
                  <a:pt x="739" y="1328"/>
                  <a:pt x="453" y="554"/>
                  <a:pt x="60" y="18"/>
                </a:cubicBezTo>
                <a:cubicBezTo>
                  <a:pt x="54" y="7"/>
                  <a:pt x="45" y="1"/>
                  <a:pt x="36" y="1"/>
                </a:cubicBezTo>
                <a:close/>
              </a:path>
            </a:pathLst>
          </a:custGeom>
          <a:solidFill>
            <a:srgbClr val="FEF8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30"/>
          <p:cNvSpPr/>
          <p:nvPr/>
        </p:nvSpPr>
        <p:spPr>
          <a:xfrm>
            <a:off x="12634741" y="984406"/>
            <a:ext cx="165975" cy="226210"/>
          </a:xfrm>
          <a:custGeom>
            <a:avLst/>
            <a:gdLst/>
            <a:ahLst/>
            <a:cxnLst/>
            <a:rect l="l" t="t" r="r" b="b"/>
            <a:pathLst>
              <a:path w="846" h="1153" extrusionOk="0">
                <a:moveTo>
                  <a:pt x="804" y="0"/>
                </a:moveTo>
                <a:cubicBezTo>
                  <a:pt x="798" y="0"/>
                  <a:pt x="792" y="3"/>
                  <a:pt x="786" y="9"/>
                </a:cubicBezTo>
                <a:cubicBezTo>
                  <a:pt x="751" y="21"/>
                  <a:pt x="179" y="497"/>
                  <a:pt x="1" y="1116"/>
                </a:cubicBezTo>
                <a:cubicBezTo>
                  <a:pt x="1" y="1128"/>
                  <a:pt x="1" y="1140"/>
                  <a:pt x="24" y="1152"/>
                </a:cubicBezTo>
                <a:cubicBezTo>
                  <a:pt x="24" y="1140"/>
                  <a:pt x="36" y="1140"/>
                  <a:pt x="60" y="1140"/>
                </a:cubicBezTo>
                <a:lnTo>
                  <a:pt x="72" y="1128"/>
                </a:lnTo>
                <a:cubicBezTo>
                  <a:pt x="251" y="533"/>
                  <a:pt x="822" y="57"/>
                  <a:pt x="822" y="57"/>
                </a:cubicBezTo>
                <a:cubicBezTo>
                  <a:pt x="846" y="45"/>
                  <a:pt x="846" y="21"/>
                  <a:pt x="822" y="9"/>
                </a:cubicBezTo>
                <a:cubicBezTo>
                  <a:pt x="816" y="3"/>
                  <a:pt x="810" y="0"/>
                  <a:pt x="804" y="0"/>
                </a:cubicBezTo>
                <a:close/>
              </a:path>
            </a:pathLst>
          </a:custGeom>
          <a:solidFill>
            <a:srgbClr val="FEF8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30"/>
          <p:cNvSpPr/>
          <p:nvPr/>
        </p:nvSpPr>
        <p:spPr>
          <a:xfrm>
            <a:off x="12359096" y="2644566"/>
            <a:ext cx="116928" cy="53953"/>
          </a:xfrm>
          <a:custGeom>
            <a:avLst/>
            <a:gdLst/>
            <a:ahLst/>
            <a:cxnLst/>
            <a:rect l="l" t="t" r="r" b="b"/>
            <a:pathLst>
              <a:path w="596" h="275" fill="none" extrusionOk="0">
                <a:moveTo>
                  <a:pt x="1" y="274"/>
                </a:moveTo>
                <a:cubicBezTo>
                  <a:pt x="191" y="179"/>
                  <a:pt x="394" y="96"/>
                  <a:pt x="596" y="0"/>
                </a:cubicBezTo>
              </a:path>
            </a:pathLst>
          </a:custGeom>
          <a:noFill/>
          <a:ln w="4475" cap="rnd" cmpd="sng">
            <a:solidFill>
              <a:srgbClr val="2AB59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30"/>
          <p:cNvSpPr txBox="1">
            <a:spLocks noGrp="1"/>
          </p:cNvSpPr>
          <p:nvPr>
            <p:ph type="ctrTitle"/>
          </p:nvPr>
        </p:nvSpPr>
        <p:spPr>
          <a:xfrm>
            <a:off x="1296163" y="1263600"/>
            <a:ext cx="6551700" cy="2152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MY"/>
              <a:t>IOT SOLUTIONS</a:t>
            </a:r>
          </a:p>
        </p:txBody>
      </p:sp>
      <p:sp>
        <p:nvSpPr>
          <p:cNvPr id="832" name="Google Shape;832;p30"/>
          <p:cNvSpPr txBox="1">
            <a:spLocks noGrp="1"/>
          </p:cNvSpPr>
          <p:nvPr>
            <p:ph type="subTitle" idx="1"/>
          </p:nvPr>
        </p:nvSpPr>
        <p:spPr>
          <a:xfrm>
            <a:off x="1296138" y="3416400"/>
            <a:ext cx="6551700" cy="463500"/>
          </a:xfrm>
          <a:prstGeom prst="rect">
            <a:avLst/>
          </a:prstGeom>
        </p:spPr>
        <p:txBody>
          <a:bodyPr spcFirstLastPara="1" wrap="square" lIns="91425" tIns="91425" rIns="91425" bIns="91425" anchor="ctr" anchorCtr="0">
            <a:noAutofit/>
          </a:bodyPr>
          <a:lstStyle/>
          <a:p>
            <a:pPr marL="0" indent="0"/>
            <a:r>
              <a:rPr lang="en" dirty="0"/>
              <a:t>DR MOHD HANIF MOHD </a:t>
            </a:r>
            <a:r>
              <a:rPr lang="en"/>
              <a:t>RAMLI</a:t>
            </a:r>
            <a:endParaRPr lang="en" dirty="0"/>
          </a:p>
          <a:p>
            <a:pPr marL="0" indent="0"/>
            <a:r>
              <a:rPr lang="en"/>
              <a:t>ABDUL MUQTADIR BIN AB WAHID</a:t>
            </a:r>
          </a:p>
          <a:p>
            <a:pPr marL="0" indent="0"/>
            <a:r>
              <a:rPr lang="en" dirty="0"/>
              <a:t>MOHD FAZREEL BIN DAUD</a:t>
            </a:r>
          </a:p>
        </p:txBody>
      </p:sp>
      <p:pic>
        <p:nvPicPr>
          <p:cNvPr id="2" name="Picture 1" descr="A picture containing logo&#10;&#10;Description automatically generated">
            <a:extLst>
              <a:ext uri="{FF2B5EF4-FFF2-40B4-BE49-F238E27FC236}">
                <a16:creationId xmlns:a16="http://schemas.microsoft.com/office/drawing/2014/main" id="{E5322CA3-5172-0B07-BEDA-AD0D37D25029}"/>
              </a:ext>
            </a:extLst>
          </p:cNvPr>
          <p:cNvPicPr>
            <a:picLocks noChangeAspect="1"/>
          </p:cNvPicPr>
          <p:nvPr/>
        </p:nvPicPr>
        <p:blipFill>
          <a:blip r:embed="rId3"/>
          <a:stretch>
            <a:fillRect/>
          </a:stretch>
        </p:blipFill>
        <p:spPr>
          <a:xfrm>
            <a:off x="4856763" y="219098"/>
            <a:ext cx="1429027" cy="688050"/>
          </a:xfrm>
          <a:prstGeom prst="rect">
            <a:avLst/>
          </a:prstGeom>
        </p:spPr>
      </p:pic>
      <p:pic>
        <p:nvPicPr>
          <p:cNvPr id="3" name="Picture 2" descr="Text&#10;&#10;Description automatically generated">
            <a:extLst>
              <a:ext uri="{FF2B5EF4-FFF2-40B4-BE49-F238E27FC236}">
                <a16:creationId xmlns:a16="http://schemas.microsoft.com/office/drawing/2014/main" id="{ED5D2F52-67E7-568A-CAE1-5C93F9E97CBE}"/>
              </a:ext>
            </a:extLst>
          </p:cNvPr>
          <p:cNvPicPr>
            <a:picLocks noChangeAspect="1"/>
          </p:cNvPicPr>
          <p:nvPr/>
        </p:nvPicPr>
        <p:blipFill>
          <a:blip r:embed="rId4"/>
          <a:stretch>
            <a:fillRect/>
          </a:stretch>
        </p:blipFill>
        <p:spPr>
          <a:xfrm>
            <a:off x="6552052" y="170537"/>
            <a:ext cx="2350843" cy="720000"/>
          </a:xfrm>
          <a:prstGeom prst="rect">
            <a:avLst/>
          </a:prstGeom>
        </p:spPr>
      </p:pic>
    </p:spTree>
  </p:cSld>
  <p:clrMapOvr>
    <a:masterClrMapping/>
  </p:clrMapOvr>
  <mc:AlternateContent xmlns:mc="http://schemas.openxmlformats.org/markup-compatibility/2006" xmlns:p15="http://schemas.microsoft.com/office/powerpoint/2012/main">
    <mc:Choice Requires="p15">
      <p:transition spd="slow">
        <p15:prstTrans prst="pageCurlDouble"/>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35"/>
        <p:cNvGrpSpPr/>
        <p:nvPr/>
      </p:nvGrpSpPr>
      <p:grpSpPr>
        <a:xfrm>
          <a:off x="0" y="0"/>
          <a:ext cx="0" cy="0"/>
          <a:chOff x="0" y="0"/>
          <a:chExt cx="0" cy="0"/>
        </a:xfrm>
      </p:grpSpPr>
      <p:sp>
        <p:nvSpPr>
          <p:cNvPr id="21" name="Title 20">
            <a:extLst>
              <a:ext uri="{FF2B5EF4-FFF2-40B4-BE49-F238E27FC236}">
                <a16:creationId xmlns:a16="http://schemas.microsoft.com/office/drawing/2014/main" id="{0860C62A-B4A0-B65E-1A16-D5CC667508A3}"/>
              </a:ext>
            </a:extLst>
          </p:cNvPr>
          <p:cNvSpPr>
            <a:spLocks noGrp="1"/>
          </p:cNvSpPr>
          <p:nvPr>
            <p:ph type="title" idx="9"/>
          </p:nvPr>
        </p:nvSpPr>
        <p:spPr>
          <a:xfrm>
            <a:off x="720000" y="206338"/>
            <a:ext cx="7704000" cy="592200"/>
          </a:xfrm>
        </p:spPr>
        <p:txBody>
          <a:bodyPr/>
          <a:lstStyle/>
          <a:p>
            <a:r>
              <a:rPr lang="en-MY" sz="3200"/>
              <a:t>Types of Microcontrollers</a:t>
            </a:r>
            <a:br>
              <a:rPr lang="en-MY" sz="3200"/>
            </a:br>
            <a:endParaRPr lang="en-US"/>
          </a:p>
        </p:txBody>
      </p:sp>
      <p:sp>
        <p:nvSpPr>
          <p:cNvPr id="22" name="TextBox 21">
            <a:extLst>
              <a:ext uri="{FF2B5EF4-FFF2-40B4-BE49-F238E27FC236}">
                <a16:creationId xmlns:a16="http://schemas.microsoft.com/office/drawing/2014/main" id="{D476737B-F24D-7552-E88D-DB71EA096C5D}"/>
              </a:ext>
            </a:extLst>
          </p:cNvPr>
          <p:cNvSpPr txBox="1"/>
          <p:nvPr/>
        </p:nvSpPr>
        <p:spPr>
          <a:xfrm>
            <a:off x="1524925" y="4062891"/>
            <a:ext cx="1608133" cy="369332"/>
          </a:xfrm>
          <a:prstGeom prst="rect">
            <a:avLst/>
          </a:prstGeom>
          <a:noFill/>
        </p:spPr>
        <p:txBody>
          <a:bodyPr wrap="none" rtlCol="0">
            <a:spAutoFit/>
          </a:bodyPr>
          <a:lstStyle/>
          <a:p>
            <a:r>
              <a:rPr lang="en-US" sz="1800" b="1"/>
              <a:t>Raspberry PI</a:t>
            </a:r>
          </a:p>
        </p:txBody>
      </p:sp>
      <p:sp>
        <p:nvSpPr>
          <p:cNvPr id="23" name="TextBox 22">
            <a:extLst>
              <a:ext uri="{FF2B5EF4-FFF2-40B4-BE49-F238E27FC236}">
                <a16:creationId xmlns:a16="http://schemas.microsoft.com/office/drawing/2014/main" id="{A83335D4-60B0-8E87-7C28-BA6532F0D4A7}"/>
              </a:ext>
            </a:extLst>
          </p:cNvPr>
          <p:cNvSpPr txBox="1"/>
          <p:nvPr/>
        </p:nvSpPr>
        <p:spPr>
          <a:xfrm>
            <a:off x="3585825" y="2779617"/>
            <a:ext cx="1826141" cy="369332"/>
          </a:xfrm>
          <a:prstGeom prst="rect">
            <a:avLst/>
          </a:prstGeom>
          <a:noFill/>
        </p:spPr>
        <p:txBody>
          <a:bodyPr wrap="none" rtlCol="0">
            <a:spAutoFit/>
          </a:bodyPr>
          <a:lstStyle/>
          <a:p>
            <a:r>
              <a:rPr lang="en-US" sz="1800" b="1"/>
              <a:t>Arduino MEGA</a:t>
            </a:r>
          </a:p>
        </p:txBody>
      </p:sp>
      <p:pic>
        <p:nvPicPr>
          <p:cNvPr id="24" name="Picture 6" descr="LILYGO® TTGO T-Beam V1.1 SX1262 868Mhz ESP32 WiFi Wireless Bluetooth Module  GPS NEO-6M SMA LORA 32 18650 Battery Holder Sale - Banggood USA">
            <a:extLst>
              <a:ext uri="{FF2B5EF4-FFF2-40B4-BE49-F238E27FC236}">
                <a16:creationId xmlns:a16="http://schemas.microsoft.com/office/drawing/2014/main" id="{43134FAC-F004-64B2-A103-6029B665BE20}"/>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6600" b="94100" l="10000" r="90000">
                        <a14:foregroundMark x1="71000" y1="14900" x2="82600" y2="53200"/>
                        <a14:foregroundMark x1="82600" y1="53200" x2="74300" y2="83700"/>
                        <a14:foregroundMark x1="74300" y1="83700" x2="65400" y2="49900"/>
                        <a14:foregroundMark x1="63600" y1="86300" x2="82900" y2="94100"/>
                        <a14:foregroundMark x1="63100" y1="7600" x2="84300" y2="7600"/>
                        <a14:foregroundMark x1="64100" y1="31500" x2="62700" y2="47200"/>
                        <a14:foregroundMark x1="57600" y1="39300" x2="65900" y2="39300"/>
                        <a14:foregroundMark x1="85200" y1="49900" x2="85700" y2="55900"/>
                        <a14:foregroundMark x1="86600" y1="49500" x2="86600" y2="58700"/>
                        <a14:foregroundMark x1="84300" y1="7600" x2="78800" y2="8900"/>
                        <a14:foregroundMark x1="82900" y1="10300" x2="75600" y2="10300"/>
                        <a14:foregroundMark x1="14800" y1="8000" x2="37800" y2="6600"/>
                        <a14:foregroundMark x1="19400" y1="6600" x2="19400" y2="14900"/>
                        <a14:foregroundMark x1="16600" y1="91400" x2="33700" y2="90000"/>
                        <a14:foregroundMark x1="87500" y1="24100" x2="86600" y2="50400"/>
                        <a14:foregroundMark x1="14800" y1="94100" x2="37400" y2="92800"/>
                      </a14:backgroundRemoval>
                    </a14:imgEffect>
                  </a14:imgLayer>
                </a14:imgProps>
              </a:ext>
              <a:ext uri="{28A0092B-C50C-407E-A947-70E740481C1C}">
                <a14:useLocalDpi xmlns:a14="http://schemas.microsoft.com/office/drawing/2010/main" val="0"/>
              </a:ext>
            </a:extLst>
          </a:blip>
          <a:srcRect/>
          <a:stretch>
            <a:fillRect/>
          </a:stretch>
        </p:blipFill>
        <p:spPr bwMode="auto">
          <a:xfrm>
            <a:off x="7070448" y="1406414"/>
            <a:ext cx="1654753" cy="1654753"/>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3FBEDF66-30FD-7AA7-74D8-9689A41F4A33}"/>
              </a:ext>
            </a:extLst>
          </p:cNvPr>
          <p:cNvSpPr txBox="1"/>
          <p:nvPr/>
        </p:nvSpPr>
        <p:spPr>
          <a:xfrm>
            <a:off x="7355505" y="3124228"/>
            <a:ext cx="1544012" cy="369332"/>
          </a:xfrm>
          <a:prstGeom prst="rect">
            <a:avLst/>
          </a:prstGeom>
          <a:noFill/>
        </p:spPr>
        <p:txBody>
          <a:bodyPr wrap="none" rtlCol="0">
            <a:spAutoFit/>
          </a:bodyPr>
          <a:lstStyle/>
          <a:p>
            <a:r>
              <a:rPr lang="en-US" sz="1800" b="1"/>
              <a:t>TTGO</a:t>
            </a:r>
            <a:r>
              <a:rPr lang="en-US" sz="1800"/>
              <a:t> </a:t>
            </a:r>
            <a:r>
              <a:rPr lang="en-US" sz="1800" b="1"/>
              <a:t>LORA</a:t>
            </a:r>
          </a:p>
        </p:txBody>
      </p:sp>
      <p:pic>
        <p:nvPicPr>
          <p:cNvPr id="26" name="Picture 25">
            <a:extLst>
              <a:ext uri="{FF2B5EF4-FFF2-40B4-BE49-F238E27FC236}">
                <a16:creationId xmlns:a16="http://schemas.microsoft.com/office/drawing/2014/main" id="{CF96E40C-C7C6-E29F-F145-253C02D02A2F}"/>
              </a:ext>
            </a:extLst>
          </p:cNvPr>
          <p:cNvPicPr>
            <a:picLocks noChangeAspect="1"/>
          </p:cNvPicPr>
          <p:nvPr/>
        </p:nvPicPr>
        <p:blipFill>
          <a:blip r:embed="rId5" cstate="print">
            <a:extLst>
              <a:ext uri="{BEBA8EAE-BF5A-486C-A8C5-ECC9F3942E4B}">
                <a14:imgProps xmlns:a14="http://schemas.microsoft.com/office/drawing/2010/main">
                  <a14:imgLayer r:embed="rId6">
                    <a14:imgEffect>
                      <a14:backgroundRemoval t="10000" b="90000" l="7500" r="92045">
                        <a14:foregroundMark x1="7727" y1="53864" x2="17955" y2="56818"/>
                        <a14:foregroundMark x1="92045" y1="45000" x2="86818" y2="41364"/>
                        <a14:foregroundMark x1="49318" y1="76818" x2="57045" y2="72955"/>
                      </a14:backgroundRemoval>
                    </a14:imgEffect>
                  </a14:imgLayer>
                </a14:imgProps>
              </a:ext>
              <a:ext uri="{28A0092B-C50C-407E-A947-70E740481C1C}">
                <a14:useLocalDpi xmlns:a14="http://schemas.microsoft.com/office/drawing/2010/main" val="0"/>
              </a:ext>
            </a:extLst>
          </a:blip>
          <a:stretch>
            <a:fillRect/>
          </a:stretch>
        </p:blipFill>
        <p:spPr>
          <a:xfrm>
            <a:off x="717716" y="873520"/>
            <a:ext cx="1771650" cy="1771650"/>
          </a:xfrm>
          <a:prstGeom prst="rect">
            <a:avLst/>
          </a:prstGeom>
        </p:spPr>
      </p:pic>
      <p:pic>
        <p:nvPicPr>
          <p:cNvPr id="27" name="Picture 26">
            <a:extLst>
              <a:ext uri="{FF2B5EF4-FFF2-40B4-BE49-F238E27FC236}">
                <a16:creationId xmlns:a16="http://schemas.microsoft.com/office/drawing/2014/main" id="{82404E04-36A6-2F64-E4A3-6247E8AAEDC8}"/>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10000" b="90000" l="6438" r="93777">
                        <a14:foregroundMark x1="29185" y1="15667" x2="34549" y2="21667"/>
                        <a14:foregroundMark x1="6652" y1="57000" x2="16738" y2="58333"/>
                        <a14:foregroundMark x1="46567" y1="71333" x2="49356" y2="61667"/>
                        <a14:foregroundMark x1="84120" y1="29333" x2="86481" y2="50000"/>
                        <a14:foregroundMark x1="84120" y1="26333" x2="90343" y2="53667"/>
                        <a14:foregroundMark x1="90343" y1="27667" x2="92489" y2="49000"/>
                        <a14:foregroundMark x1="83262" y1="26000" x2="93777" y2="31000"/>
                        <a14:foregroundMark x1="34335" y1="11333" x2="68670" y2="27667"/>
                        <a14:foregroundMark x1="93777" y1="36333" x2="89914" y2="48333"/>
                        <a14:foregroundMark x1="13734" y1="39667" x2="22532" y2="21667"/>
                      </a14:backgroundRemoval>
                    </a14:imgEffect>
                  </a14:imgLayer>
                </a14:imgProps>
              </a:ext>
              <a:ext uri="{28A0092B-C50C-407E-A947-70E740481C1C}">
                <a14:useLocalDpi xmlns:a14="http://schemas.microsoft.com/office/drawing/2010/main" val="0"/>
              </a:ext>
            </a:extLst>
          </a:blip>
          <a:stretch>
            <a:fillRect/>
          </a:stretch>
        </p:blipFill>
        <p:spPr>
          <a:xfrm>
            <a:off x="986085" y="2624387"/>
            <a:ext cx="2521664" cy="1623389"/>
          </a:xfrm>
          <a:prstGeom prst="rect">
            <a:avLst/>
          </a:prstGeom>
        </p:spPr>
      </p:pic>
      <p:sp>
        <p:nvSpPr>
          <p:cNvPr id="28" name="TextBox 27">
            <a:extLst>
              <a:ext uri="{FF2B5EF4-FFF2-40B4-BE49-F238E27FC236}">
                <a16:creationId xmlns:a16="http://schemas.microsoft.com/office/drawing/2014/main" id="{7D3C87F2-5A88-36A0-425F-D36063A7F5FA}"/>
              </a:ext>
            </a:extLst>
          </p:cNvPr>
          <p:cNvSpPr txBox="1"/>
          <p:nvPr/>
        </p:nvSpPr>
        <p:spPr>
          <a:xfrm>
            <a:off x="702769" y="2375982"/>
            <a:ext cx="1646605" cy="369332"/>
          </a:xfrm>
          <a:prstGeom prst="rect">
            <a:avLst/>
          </a:prstGeom>
          <a:noFill/>
        </p:spPr>
        <p:txBody>
          <a:bodyPr wrap="none" rtlCol="0">
            <a:spAutoFit/>
          </a:bodyPr>
          <a:lstStyle/>
          <a:p>
            <a:r>
              <a:rPr lang="en-US" sz="1800" b="1"/>
              <a:t>Arduino UNO</a:t>
            </a:r>
          </a:p>
        </p:txBody>
      </p:sp>
      <p:sp>
        <p:nvSpPr>
          <p:cNvPr id="29" name="TextBox 28">
            <a:extLst>
              <a:ext uri="{FF2B5EF4-FFF2-40B4-BE49-F238E27FC236}">
                <a16:creationId xmlns:a16="http://schemas.microsoft.com/office/drawing/2014/main" id="{1749F593-9EC5-B51C-FCEA-6018FE27B1D0}"/>
              </a:ext>
            </a:extLst>
          </p:cNvPr>
          <p:cNvSpPr txBox="1"/>
          <p:nvPr/>
        </p:nvSpPr>
        <p:spPr>
          <a:xfrm>
            <a:off x="5737453" y="4117685"/>
            <a:ext cx="1159292" cy="369332"/>
          </a:xfrm>
          <a:prstGeom prst="rect">
            <a:avLst/>
          </a:prstGeom>
          <a:noFill/>
        </p:spPr>
        <p:txBody>
          <a:bodyPr wrap="none" rtlCol="0">
            <a:spAutoFit/>
          </a:bodyPr>
          <a:lstStyle/>
          <a:p>
            <a:r>
              <a:rPr lang="en-US" sz="1800" b="1"/>
              <a:t>ESP8266</a:t>
            </a:r>
          </a:p>
        </p:txBody>
      </p:sp>
      <p:pic>
        <p:nvPicPr>
          <p:cNvPr id="30" name="Picture 29">
            <a:extLst>
              <a:ext uri="{FF2B5EF4-FFF2-40B4-BE49-F238E27FC236}">
                <a16:creationId xmlns:a16="http://schemas.microsoft.com/office/drawing/2014/main" id="{B31EDAF7-3BE4-D0E3-661F-5A9F60C9208F}"/>
              </a:ext>
            </a:extLst>
          </p:cNvPr>
          <p:cNvPicPr>
            <a:picLocks noChangeAspect="1"/>
          </p:cNvPicPr>
          <p:nvPr/>
        </p:nvPicPr>
        <p:blipFill>
          <a:blip r:embed="rId9">
            <a:extLst>
              <a:ext uri="{BEBA8EAE-BF5A-486C-A8C5-ECC9F3942E4B}">
                <a14:imgProps xmlns:a14="http://schemas.microsoft.com/office/drawing/2010/main">
                  <a14:imgLayer r:embed="rId10">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5434846" y="2426641"/>
            <a:ext cx="1764506" cy="1764506"/>
          </a:xfrm>
          <a:prstGeom prst="rect">
            <a:avLst/>
          </a:prstGeom>
        </p:spPr>
      </p:pic>
      <p:pic>
        <p:nvPicPr>
          <p:cNvPr id="31" name="Content Placeholder 4">
            <a:extLst>
              <a:ext uri="{FF2B5EF4-FFF2-40B4-BE49-F238E27FC236}">
                <a16:creationId xmlns:a16="http://schemas.microsoft.com/office/drawing/2014/main" id="{8C8C8876-604D-1652-9165-94819866F489}"/>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978685" y="1040917"/>
            <a:ext cx="3186630" cy="1530833"/>
          </a:xfrm>
          <a:prstGeom prst="rect">
            <a:avLst/>
          </a:prstGeom>
        </p:spPr>
      </p:pic>
    </p:spTree>
  </p:cSld>
  <p:clrMapOvr>
    <a:masterClrMapping/>
  </p:clrMapOvr>
  <mc:AlternateContent xmlns:mc="http://schemas.openxmlformats.org/markup-compatibility/2006" xmlns:p15="http://schemas.microsoft.com/office/powerpoint/2012/main">
    <mc:Choice Requires="p15">
      <p:transition spd="slow">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500" fill="hold"/>
                                        <p:tgtEl>
                                          <p:spTgt spid="26"/>
                                        </p:tgtEl>
                                        <p:attrNameLst>
                                          <p:attrName>ppt_x</p:attrName>
                                        </p:attrNameLst>
                                      </p:cBhvr>
                                      <p:tavLst>
                                        <p:tav tm="0">
                                          <p:val>
                                            <p:strVal val="#ppt_x"/>
                                          </p:val>
                                        </p:tav>
                                        <p:tav tm="100000">
                                          <p:val>
                                            <p:strVal val="#ppt_x"/>
                                          </p:val>
                                        </p:tav>
                                      </p:tavLst>
                                    </p:anim>
                                    <p:anim calcmode="lin" valueType="num">
                                      <p:cBhvr additive="base">
                                        <p:cTn id="8" dur="500" fill="hold"/>
                                        <p:tgtEl>
                                          <p:spTgt spid="26"/>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1"/>
                                        </p:tgtEl>
                                        <p:attrNameLst>
                                          <p:attrName>style.visibility</p:attrName>
                                        </p:attrNameLst>
                                      </p:cBhvr>
                                      <p:to>
                                        <p:strVal val="visible"/>
                                      </p:to>
                                    </p:set>
                                    <p:anim calcmode="lin" valueType="num">
                                      <p:cBhvr additive="base">
                                        <p:cTn id="11" dur="500" fill="hold"/>
                                        <p:tgtEl>
                                          <p:spTgt spid="31"/>
                                        </p:tgtEl>
                                        <p:attrNameLst>
                                          <p:attrName>ppt_x</p:attrName>
                                        </p:attrNameLst>
                                      </p:cBhvr>
                                      <p:tavLst>
                                        <p:tav tm="0">
                                          <p:val>
                                            <p:strVal val="#ppt_x"/>
                                          </p:val>
                                        </p:tav>
                                        <p:tav tm="100000">
                                          <p:val>
                                            <p:strVal val="#ppt_x"/>
                                          </p:val>
                                        </p:tav>
                                      </p:tavLst>
                                    </p:anim>
                                    <p:anim calcmode="lin" valueType="num">
                                      <p:cBhvr additive="base">
                                        <p:cTn id="12" dur="500" fill="hold"/>
                                        <p:tgtEl>
                                          <p:spTgt spid="31"/>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anim calcmode="lin" valueType="num">
                                      <p:cBhvr additive="base">
                                        <p:cTn id="15" dur="500" fill="hold"/>
                                        <p:tgtEl>
                                          <p:spTgt spid="23"/>
                                        </p:tgtEl>
                                        <p:attrNameLst>
                                          <p:attrName>ppt_x</p:attrName>
                                        </p:attrNameLst>
                                      </p:cBhvr>
                                      <p:tavLst>
                                        <p:tav tm="0">
                                          <p:val>
                                            <p:strVal val="#ppt_x"/>
                                          </p:val>
                                        </p:tav>
                                        <p:tav tm="100000">
                                          <p:val>
                                            <p:strVal val="#ppt_x"/>
                                          </p:val>
                                        </p:tav>
                                      </p:tavLst>
                                    </p:anim>
                                    <p:anim calcmode="lin" valueType="num">
                                      <p:cBhvr additive="base">
                                        <p:cTn id="16" dur="500" fill="hold"/>
                                        <p:tgtEl>
                                          <p:spTgt spid="23"/>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27"/>
                                        </p:tgtEl>
                                        <p:attrNameLst>
                                          <p:attrName>style.visibility</p:attrName>
                                        </p:attrNameLst>
                                      </p:cBhvr>
                                      <p:to>
                                        <p:strVal val="visible"/>
                                      </p:to>
                                    </p:set>
                                    <p:anim calcmode="lin" valueType="num">
                                      <p:cBhvr additive="base">
                                        <p:cTn id="19" dur="500" fill="hold"/>
                                        <p:tgtEl>
                                          <p:spTgt spid="27"/>
                                        </p:tgtEl>
                                        <p:attrNameLst>
                                          <p:attrName>ppt_x</p:attrName>
                                        </p:attrNameLst>
                                      </p:cBhvr>
                                      <p:tavLst>
                                        <p:tav tm="0">
                                          <p:val>
                                            <p:strVal val="#ppt_x"/>
                                          </p:val>
                                        </p:tav>
                                        <p:tav tm="100000">
                                          <p:val>
                                            <p:strVal val="#ppt_x"/>
                                          </p:val>
                                        </p:tav>
                                      </p:tavLst>
                                    </p:anim>
                                    <p:anim calcmode="lin" valueType="num">
                                      <p:cBhvr additive="base">
                                        <p:cTn id="20" dur="500" fill="hold"/>
                                        <p:tgtEl>
                                          <p:spTgt spid="27"/>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22"/>
                                        </p:tgtEl>
                                        <p:attrNameLst>
                                          <p:attrName>style.visibility</p:attrName>
                                        </p:attrNameLst>
                                      </p:cBhvr>
                                      <p:to>
                                        <p:strVal val="visible"/>
                                      </p:to>
                                    </p:set>
                                    <p:anim calcmode="lin" valueType="num">
                                      <p:cBhvr additive="base">
                                        <p:cTn id="23" dur="500" fill="hold"/>
                                        <p:tgtEl>
                                          <p:spTgt spid="22"/>
                                        </p:tgtEl>
                                        <p:attrNameLst>
                                          <p:attrName>ppt_x</p:attrName>
                                        </p:attrNameLst>
                                      </p:cBhvr>
                                      <p:tavLst>
                                        <p:tav tm="0">
                                          <p:val>
                                            <p:strVal val="#ppt_x"/>
                                          </p:val>
                                        </p:tav>
                                        <p:tav tm="100000">
                                          <p:val>
                                            <p:strVal val="#ppt_x"/>
                                          </p:val>
                                        </p:tav>
                                      </p:tavLst>
                                    </p:anim>
                                    <p:anim calcmode="lin" valueType="num">
                                      <p:cBhvr additive="base">
                                        <p:cTn id="24" dur="500" fill="hold"/>
                                        <p:tgtEl>
                                          <p:spTgt spid="22"/>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29"/>
                                        </p:tgtEl>
                                        <p:attrNameLst>
                                          <p:attrName>style.visibility</p:attrName>
                                        </p:attrNameLst>
                                      </p:cBhvr>
                                      <p:to>
                                        <p:strVal val="visible"/>
                                      </p:to>
                                    </p:set>
                                    <p:anim calcmode="lin" valueType="num">
                                      <p:cBhvr additive="base">
                                        <p:cTn id="27" dur="500" fill="hold"/>
                                        <p:tgtEl>
                                          <p:spTgt spid="29"/>
                                        </p:tgtEl>
                                        <p:attrNameLst>
                                          <p:attrName>ppt_x</p:attrName>
                                        </p:attrNameLst>
                                      </p:cBhvr>
                                      <p:tavLst>
                                        <p:tav tm="0">
                                          <p:val>
                                            <p:strVal val="#ppt_x"/>
                                          </p:val>
                                        </p:tav>
                                        <p:tav tm="100000">
                                          <p:val>
                                            <p:strVal val="#ppt_x"/>
                                          </p:val>
                                        </p:tav>
                                      </p:tavLst>
                                    </p:anim>
                                    <p:anim calcmode="lin" valueType="num">
                                      <p:cBhvr additive="base">
                                        <p:cTn id="28" dur="500" fill="hold"/>
                                        <p:tgtEl>
                                          <p:spTgt spid="29"/>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30"/>
                                        </p:tgtEl>
                                        <p:attrNameLst>
                                          <p:attrName>style.visibility</p:attrName>
                                        </p:attrNameLst>
                                      </p:cBhvr>
                                      <p:to>
                                        <p:strVal val="visible"/>
                                      </p:to>
                                    </p:set>
                                    <p:anim calcmode="lin" valueType="num">
                                      <p:cBhvr additive="base">
                                        <p:cTn id="31" dur="500" fill="hold"/>
                                        <p:tgtEl>
                                          <p:spTgt spid="30"/>
                                        </p:tgtEl>
                                        <p:attrNameLst>
                                          <p:attrName>ppt_x</p:attrName>
                                        </p:attrNameLst>
                                      </p:cBhvr>
                                      <p:tavLst>
                                        <p:tav tm="0">
                                          <p:val>
                                            <p:strVal val="#ppt_x"/>
                                          </p:val>
                                        </p:tav>
                                        <p:tav tm="100000">
                                          <p:val>
                                            <p:strVal val="#ppt_x"/>
                                          </p:val>
                                        </p:tav>
                                      </p:tavLst>
                                    </p:anim>
                                    <p:anim calcmode="lin" valueType="num">
                                      <p:cBhvr additive="base">
                                        <p:cTn id="32" dur="500" fill="hold"/>
                                        <p:tgtEl>
                                          <p:spTgt spid="30"/>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24"/>
                                        </p:tgtEl>
                                        <p:attrNameLst>
                                          <p:attrName>style.visibility</p:attrName>
                                        </p:attrNameLst>
                                      </p:cBhvr>
                                      <p:to>
                                        <p:strVal val="visible"/>
                                      </p:to>
                                    </p:set>
                                    <p:anim calcmode="lin" valueType="num">
                                      <p:cBhvr additive="base">
                                        <p:cTn id="35" dur="500" fill="hold"/>
                                        <p:tgtEl>
                                          <p:spTgt spid="24"/>
                                        </p:tgtEl>
                                        <p:attrNameLst>
                                          <p:attrName>ppt_x</p:attrName>
                                        </p:attrNameLst>
                                      </p:cBhvr>
                                      <p:tavLst>
                                        <p:tav tm="0">
                                          <p:val>
                                            <p:strVal val="#ppt_x"/>
                                          </p:val>
                                        </p:tav>
                                        <p:tav tm="100000">
                                          <p:val>
                                            <p:strVal val="#ppt_x"/>
                                          </p:val>
                                        </p:tav>
                                      </p:tavLst>
                                    </p:anim>
                                    <p:anim calcmode="lin" valueType="num">
                                      <p:cBhvr additive="base">
                                        <p:cTn id="36" dur="500" fill="hold"/>
                                        <p:tgtEl>
                                          <p:spTgt spid="24"/>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25"/>
                                        </p:tgtEl>
                                        <p:attrNameLst>
                                          <p:attrName>style.visibility</p:attrName>
                                        </p:attrNameLst>
                                      </p:cBhvr>
                                      <p:to>
                                        <p:strVal val="visible"/>
                                      </p:to>
                                    </p:set>
                                    <p:anim calcmode="lin" valueType="num">
                                      <p:cBhvr additive="base">
                                        <p:cTn id="39" dur="500" fill="hold"/>
                                        <p:tgtEl>
                                          <p:spTgt spid="25"/>
                                        </p:tgtEl>
                                        <p:attrNameLst>
                                          <p:attrName>ppt_x</p:attrName>
                                        </p:attrNameLst>
                                      </p:cBhvr>
                                      <p:tavLst>
                                        <p:tav tm="0">
                                          <p:val>
                                            <p:strVal val="#ppt_x"/>
                                          </p:val>
                                        </p:tav>
                                        <p:tav tm="100000">
                                          <p:val>
                                            <p:strVal val="#ppt_x"/>
                                          </p:val>
                                        </p:tav>
                                      </p:tavLst>
                                    </p:anim>
                                    <p:anim calcmode="lin" valueType="num">
                                      <p:cBhvr additive="base">
                                        <p:cTn id="40" dur="500" fill="hold"/>
                                        <p:tgtEl>
                                          <p:spTgt spid="25"/>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28"/>
                                        </p:tgtEl>
                                        <p:attrNameLst>
                                          <p:attrName>style.visibility</p:attrName>
                                        </p:attrNameLst>
                                      </p:cBhvr>
                                      <p:to>
                                        <p:strVal val="visible"/>
                                      </p:to>
                                    </p:set>
                                    <p:anim calcmode="lin" valueType="num">
                                      <p:cBhvr additive="base">
                                        <p:cTn id="43" dur="500" fill="hold"/>
                                        <p:tgtEl>
                                          <p:spTgt spid="28"/>
                                        </p:tgtEl>
                                        <p:attrNameLst>
                                          <p:attrName>ppt_x</p:attrName>
                                        </p:attrNameLst>
                                      </p:cBhvr>
                                      <p:tavLst>
                                        <p:tav tm="0">
                                          <p:val>
                                            <p:strVal val="#ppt_x"/>
                                          </p:val>
                                        </p:tav>
                                        <p:tav tm="100000">
                                          <p:val>
                                            <p:strVal val="#ppt_x"/>
                                          </p:val>
                                        </p:tav>
                                      </p:tavLst>
                                    </p:anim>
                                    <p:anim calcmode="lin" valueType="num">
                                      <p:cBhvr additive="base">
                                        <p:cTn id="44"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25" grpId="0"/>
      <p:bldP spid="28" grpId="0"/>
      <p:bldP spid="2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49"/>
        <p:cNvGrpSpPr/>
        <p:nvPr/>
      </p:nvGrpSpPr>
      <p:grpSpPr>
        <a:xfrm>
          <a:off x="0" y="0"/>
          <a:ext cx="0" cy="0"/>
          <a:chOff x="0" y="0"/>
          <a:chExt cx="0" cy="0"/>
        </a:xfrm>
      </p:grpSpPr>
      <p:pic>
        <p:nvPicPr>
          <p:cNvPr id="16" name="Picture 15" descr="A circuit board&#10;&#10;Description automatically generated">
            <a:extLst>
              <a:ext uri="{FF2B5EF4-FFF2-40B4-BE49-F238E27FC236}">
                <a16:creationId xmlns:a16="http://schemas.microsoft.com/office/drawing/2014/main" id="{4A465D0B-D05A-FEED-988F-1E5947566288}"/>
              </a:ext>
            </a:extLst>
          </p:cNvPr>
          <p:cNvPicPr>
            <a:picLocks noChangeAspect="1"/>
          </p:cNvPicPr>
          <p:nvPr/>
        </p:nvPicPr>
        <p:blipFill rotWithShape="1">
          <a:blip r:embed="rId3"/>
          <a:srcRect b="1967"/>
          <a:stretch/>
        </p:blipFill>
        <p:spPr>
          <a:xfrm>
            <a:off x="-18285" y="-81515"/>
            <a:ext cx="4498212" cy="3230117"/>
          </a:xfrm>
          <a:custGeom>
            <a:avLst/>
            <a:gdLst/>
            <a:ahLst/>
            <a:cxnLst/>
            <a:rect l="l" t="t" r="r" b="b"/>
            <a:pathLst>
              <a:path w="5997636" h="4306833">
                <a:moveTo>
                  <a:pt x="0" y="0"/>
                </a:moveTo>
                <a:lnTo>
                  <a:pt x="5997636" y="0"/>
                </a:lnTo>
                <a:lnTo>
                  <a:pt x="5997636" y="4302053"/>
                </a:lnTo>
                <a:lnTo>
                  <a:pt x="5313331" y="4306748"/>
                </a:lnTo>
                <a:cubicBezTo>
                  <a:pt x="3800480" y="4309129"/>
                  <a:pt x="2093145" y="4262282"/>
                  <a:pt x="400746" y="4118385"/>
                </a:cubicBezTo>
                <a:lnTo>
                  <a:pt x="0" y="4081409"/>
                </a:lnTo>
                <a:lnTo>
                  <a:pt x="0" y="2982070"/>
                </a:lnTo>
                <a:lnTo>
                  <a:pt x="0" y="2789945"/>
                </a:lnTo>
                <a:close/>
              </a:path>
            </a:pathLst>
          </a:custGeom>
        </p:spPr>
      </p:pic>
      <p:pic>
        <p:nvPicPr>
          <p:cNvPr id="17" name="Content Placeholder 4" descr="A screenshot of a cell phone&#10;&#10;Description automatically generated">
            <a:extLst>
              <a:ext uri="{FF2B5EF4-FFF2-40B4-BE49-F238E27FC236}">
                <a16:creationId xmlns:a16="http://schemas.microsoft.com/office/drawing/2014/main" id="{4AD3C468-0CBE-9DCC-4ED3-3267CDA2BF33}"/>
              </a:ext>
            </a:extLst>
          </p:cNvPr>
          <p:cNvPicPr>
            <a:picLocks noChangeAspect="1"/>
          </p:cNvPicPr>
          <p:nvPr/>
        </p:nvPicPr>
        <p:blipFill rotWithShape="1">
          <a:blip r:embed="rId4"/>
          <a:srcRect t="10041" r="-2" b="25989"/>
          <a:stretch/>
        </p:blipFill>
        <p:spPr>
          <a:xfrm>
            <a:off x="4479927" y="0"/>
            <a:ext cx="4511674" cy="3224666"/>
          </a:xfrm>
          <a:custGeom>
            <a:avLst/>
            <a:gdLst/>
            <a:ahLst/>
            <a:cxnLst/>
            <a:rect l="l" t="t" r="r" b="b"/>
            <a:pathLst>
              <a:path w="6015565" h="4299565">
                <a:moveTo>
                  <a:pt x="0" y="0"/>
                </a:moveTo>
                <a:lnTo>
                  <a:pt x="6015565" y="0"/>
                </a:lnTo>
                <a:lnTo>
                  <a:pt x="6015565" y="2789945"/>
                </a:lnTo>
                <a:lnTo>
                  <a:pt x="6015565" y="2982070"/>
                </a:lnTo>
                <a:lnTo>
                  <a:pt x="6015565" y="3957888"/>
                </a:lnTo>
                <a:lnTo>
                  <a:pt x="5937368" y="3966171"/>
                </a:lnTo>
                <a:cubicBezTo>
                  <a:pt x="3963073" y="4164120"/>
                  <a:pt x="2060717" y="4257123"/>
                  <a:pt x="577162" y="4289728"/>
                </a:cubicBezTo>
                <a:lnTo>
                  <a:pt x="0" y="4299565"/>
                </a:lnTo>
                <a:close/>
              </a:path>
            </a:pathLst>
          </a:custGeom>
        </p:spPr>
      </p:pic>
      <p:sp>
        <p:nvSpPr>
          <p:cNvPr id="18" name="Title 1">
            <a:extLst>
              <a:ext uri="{FF2B5EF4-FFF2-40B4-BE49-F238E27FC236}">
                <a16:creationId xmlns:a16="http://schemas.microsoft.com/office/drawing/2014/main" id="{E8F808BC-A887-3B56-D797-C29607DE8A03}"/>
              </a:ext>
            </a:extLst>
          </p:cNvPr>
          <p:cNvSpPr>
            <a:spLocks noGrp="1"/>
          </p:cNvSpPr>
          <p:nvPr>
            <p:ph type="title"/>
          </p:nvPr>
        </p:nvSpPr>
        <p:spPr>
          <a:xfrm>
            <a:off x="812078" y="3727440"/>
            <a:ext cx="3831754" cy="729978"/>
          </a:xfrm>
        </p:spPr>
        <p:txBody>
          <a:bodyPr>
            <a:normAutofit/>
          </a:bodyPr>
          <a:lstStyle/>
          <a:p>
            <a:pPr algn="r"/>
            <a:r>
              <a:rPr lang="en-US" sz="3000">
                <a:latin typeface="Gujarati MT" pitchFamily="2" charset="0"/>
                <a:cs typeface="Gujarati MT" pitchFamily="2" charset="0"/>
              </a:rPr>
              <a:t>WHAT IS ARDUINO?</a:t>
            </a:r>
          </a:p>
        </p:txBody>
      </p:sp>
      <p:sp>
        <p:nvSpPr>
          <p:cNvPr id="19" name="Content Placeholder 10">
            <a:extLst>
              <a:ext uri="{FF2B5EF4-FFF2-40B4-BE49-F238E27FC236}">
                <a16:creationId xmlns:a16="http://schemas.microsoft.com/office/drawing/2014/main" id="{C1B10EBD-ABCD-7BEB-7623-07D9ACA0AAF4}"/>
              </a:ext>
            </a:extLst>
          </p:cNvPr>
          <p:cNvSpPr txBox="1">
            <a:spLocks/>
          </p:cNvSpPr>
          <p:nvPr/>
        </p:nvSpPr>
        <p:spPr>
          <a:xfrm>
            <a:off x="4643832" y="3428567"/>
            <a:ext cx="3906408" cy="1327725"/>
          </a:xfrm>
          <a:prstGeom prst="rect">
            <a:avLst/>
          </a:prstGeom>
          <a:noFill/>
          <a:ln>
            <a:noFill/>
          </a:ln>
        </p:spPr>
        <p:txBody>
          <a:bodyPr spcFirstLastPara="1" wrap="square" lIns="91425" tIns="91425" rIns="91425" bIns="91425" anchor="ctr" anchorCtr="0">
            <a:normAutofit/>
          </a:bodyPr>
          <a:lstStyle>
            <a:defPPr marR="0" lvl="0" algn="l" rtl="0">
              <a:lnSpc>
                <a:spcPct val="100000"/>
              </a:lnSpc>
              <a:spcBef>
                <a:spcPts val="0"/>
              </a:spcBef>
              <a:spcAft>
                <a:spcPts val="0"/>
              </a:spcAft>
            </a:defPPr>
            <a:lvl1pPr marL="457200" marR="0" lvl="0" indent="-323850" algn="ctr" rtl="0">
              <a:lnSpc>
                <a:spcPct val="100000"/>
              </a:lnSpc>
              <a:spcBef>
                <a:spcPts val="0"/>
              </a:spcBef>
              <a:spcAft>
                <a:spcPts val="0"/>
              </a:spcAft>
              <a:buClr>
                <a:schemeClr val="dk2"/>
              </a:buClr>
              <a:buSzPts val="1500"/>
              <a:buFont typeface="Roboto"/>
              <a:buNone/>
              <a:defRPr sz="2200" b="1" i="0" u="none" strike="noStrike" cap="none">
                <a:solidFill>
                  <a:schemeClr val="dk2"/>
                </a:solidFill>
                <a:latin typeface="Orbitron"/>
                <a:ea typeface="Orbitron"/>
                <a:cs typeface="Orbitron"/>
                <a:sym typeface="Orbitron"/>
              </a:defRPr>
            </a:lvl1pPr>
            <a:lvl2pPr marL="914400" marR="0" lvl="1" indent="-323850" algn="l" rtl="0">
              <a:lnSpc>
                <a:spcPct val="100000"/>
              </a:lnSpc>
              <a:spcBef>
                <a:spcPts val="0"/>
              </a:spcBef>
              <a:spcAft>
                <a:spcPts val="0"/>
              </a:spcAft>
              <a:buClr>
                <a:schemeClr val="lt1"/>
              </a:buClr>
              <a:buSzPts val="1500"/>
              <a:buFont typeface="Roboto"/>
              <a:buNone/>
              <a:defRPr sz="2200" b="1" i="0" u="none" strike="noStrike" cap="none">
                <a:solidFill>
                  <a:schemeClr val="dk2"/>
                </a:solidFill>
                <a:latin typeface="Orbitron"/>
                <a:ea typeface="Orbitron"/>
                <a:cs typeface="Orbitron"/>
                <a:sym typeface="Orbitron"/>
              </a:defRPr>
            </a:lvl2pPr>
            <a:lvl3pPr marL="1371600" marR="0" lvl="2" indent="-323850" algn="l" rtl="0">
              <a:lnSpc>
                <a:spcPct val="100000"/>
              </a:lnSpc>
              <a:spcBef>
                <a:spcPts val="0"/>
              </a:spcBef>
              <a:spcAft>
                <a:spcPts val="0"/>
              </a:spcAft>
              <a:buClr>
                <a:schemeClr val="lt1"/>
              </a:buClr>
              <a:buSzPts val="1500"/>
              <a:buFont typeface="Roboto"/>
              <a:buNone/>
              <a:defRPr sz="2200" b="1" i="0" u="none" strike="noStrike" cap="none">
                <a:solidFill>
                  <a:schemeClr val="dk2"/>
                </a:solidFill>
                <a:latin typeface="Orbitron"/>
                <a:ea typeface="Orbitron"/>
                <a:cs typeface="Orbitron"/>
                <a:sym typeface="Orbitron"/>
              </a:defRPr>
            </a:lvl3pPr>
            <a:lvl4pPr marL="1828800" marR="0" lvl="3" indent="-323850" algn="l" rtl="0">
              <a:lnSpc>
                <a:spcPct val="100000"/>
              </a:lnSpc>
              <a:spcBef>
                <a:spcPts val="0"/>
              </a:spcBef>
              <a:spcAft>
                <a:spcPts val="0"/>
              </a:spcAft>
              <a:buClr>
                <a:schemeClr val="lt1"/>
              </a:buClr>
              <a:buSzPts val="1500"/>
              <a:buFont typeface="Roboto"/>
              <a:buNone/>
              <a:defRPr sz="2200" b="1" i="0" u="none" strike="noStrike" cap="none">
                <a:solidFill>
                  <a:schemeClr val="dk2"/>
                </a:solidFill>
                <a:latin typeface="Orbitron"/>
                <a:ea typeface="Orbitron"/>
                <a:cs typeface="Orbitron"/>
                <a:sym typeface="Orbitron"/>
              </a:defRPr>
            </a:lvl4pPr>
            <a:lvl5pPr marL="2286000" marR="0" lvl="4" indent="-323850" algn="l" rtl="0">
              <a:lnSpc>
                <a:spcPct val="100000"/>
              </a:lnSpc>
              <a:spcBef>
                <a:spcPts val="0"/>
              </a:spcBef>
              <a:spcAft>
                <a:spcPts val="0"/>
              </a:spcAft>
              <a:buClr>
                <a:schemeClr val="lt1"/>
              </a:buClr>
              <a:buSzPts val="1500"/>
              <a:buFont typeface="Roboto"/>
              <a:buNone/>
              <a:defRPr sz="2200" b="1" i="0" u="none" strike="noStrike" cap="none">
                <a:solidFill>
                  <a:schemeClr val="dk2"/>
                </a:solidFill>
                <a:latin typeface="Orbitron"/>
                <a:ea typeface="Orbitron"/>
                <a:cs typeface="Orbitron"/>
                <a:sym typeface="Orbitron"/>
              </a:defRPr>
            </a:lvl5pPr>
            <a:lvl6pPr marL="2743200" marR="0" lvl="5" indent="-323850" algn="l" rtl="0">
              <a:lnSpc>
                <a:spcPct val="100000"/>
              </a:lnSpc>
              <a:spcBef>
                <a:spcPts val="0"/>
              </a:spcBef>
              <a:spcAft>
                <a:spcPts val="0"/>
              </a:spcAft>
              <a:buClr>
                <a:schemeClr val="lt1"/>
              </a:buClr>
              <a:buSzPts val="1500"/>
              <a:buFont typeface="Roboto"/>
              <a:buNone/>
              <a:defRPr sz="2200" b="1" i="0" u="none" strike="noStrike" cap="none">
                <a:solidFill>
                  <a:schemeClr val="dk2"/>
                </a:solidFill>
                <a:latin typeface="Orbitron"/>
                <a:ea typeface="Orbitron"/>
                <a:cs typeface="Orbitron"/>
                <a:sym typeface="Orbitron"/>
              </a:defRPr>
            </a:lvl6pPr>
            <a:lvl7pPr marL="3200400" marR="0" lvl="6" indent="-323850" algn="l" rtl="0">
              <a:lnSpc>
                <a:spcPct val="100000"/>
              </a:lnSpc>
              <a:spcBef>
                <a:spcPts val="0"/>
              </a:spcBef>
              <a:spcAft>
                <a:spcPts val="0"/>
              </a:spcAft>
              <a:buClr>
                <a:schemeClr val="lt1"/>
              </a:buClr>
              <a:buSzPts val="1500"/>
              <a:buFont typeface="Roboto"/>
              <a:buNone/>
              <a:defRPr sz="2200" b="1" i="0" u="none" strike="noStrike" cap="none">
                <a:solidFill>
                  <a:schemeClr val="dk2"/>
                </a:solidFill>
                <a:latin typeface="Orbitron"/>
                <a:ea typeface="Orbitron"/>
                <a:cs typeface="Orbitron"/>
                <a:sym typeface="Orbitron"/>
              </a:defRPr>
            </a:lvl7pPr>
            <a:lvl8pPr marL="3657600" marR="0" lvl="7" indent="-323850" algn="l" rtl="0">
              <a:lnSpc>
                <a:spcPct val="100000"/>
              </a:lnSpc>
              <a:spcBef>
                <a:spcPts val="0"/>
              </a:spcBef>
              <a:spcAft>
                <a:spcPts val="0"/>
              </a:spcAft>
              <a:buClr>
                <a:schemeClr val="lt1"/>
              </a:buClr>
              <a:buSzPts val="1500"/>
              <a:buFont typeface="Roboto"/>
              <a:buNone/>
              <a:defRPr sz="2200" b="1" i="0" u="none" strike="noStrike" cap="none">
                <a:solidFill>
                  <a:schemeClr val="dk2"/>
                </a:solidFill>
                <a:latin typeface="Orbitron"/>
                <a:ea typeface="Orbitron"/>
                <a:cs typeface="Orbitron"/>
                <a:sym typeface="Orbitron"/>
              </a:defRPr>
            </a:lvl8pPr>
            <a:lvl9pPr marL="4114800" marR="0" lvl="8" indent="-323850" algn="l" rtl="0">
              <a:lnSpc>
                <a:spcPct val="100000"/>
              </a:lnSpc>
              <a:spcBef>
                <a:spcPts val="0"/>
              </a:spcBef>
              <a:spcAft>
                <a:spcPts val="0"/>
              </a:spcAft>
              <a:buClr>
                <a:schemeClr val="lt1"/>
              </a:buClr>
              <a:buSzPts val="1500"/>
              <a:buFont typeface="Roboto"/>
              <a:buNone/>
              <a:defRPr sz="2200" b="1" i="0" u="none" strike="noStrike" cap="none">
                <a:solidFill>
                  <a:schemeClr val="dk2"/>
                </a:solidFill>
                <a:latin typeface="Orbitron"/>
                <a:ea typeface="Orbitron"/>
                <a:cs typeface="Orbitron"/>
                <a:sym typeface="Orbitron"/>
              </a:defRPr>
            </a:lvl9pPr>
          </a:lstStyle>
          <a:p>
            <a:pPr algn="l">
              <a:buFont typeface="Arial" panose="020B0604020202020204" pitchFamily="34" charset="0"/>
              <a:buChar char="•"/>
            </a:pPr>
            <a:r>
              <a:rPr lang="en-US" sz="1350">
                <a:solidFill>
                  <a:schemeClr val="bg1"/>
                </a:solidFill>
                <a:latin typeface="Gujarati MT" pitchFamily="2" charset="0"/>
                <a:cs typeface="Gujarati MT" pitchFamily="2" charset="0"/>
                <a:hlinkClick r:id="rId5" tooltip="Interaction Design Institute Ivrea">
                  <a:extLst>
                    <a:ext uri="{A12FA001-AC4F-418D-AE19-62706E023703}">
                      <ahyp:hlinkClr xmlns:ahyp="http://schemas.microsoft.com/office/drawing/2018/hyperlinkcolor" val="tx"/>
                    </a:ext>
                  </a:extLst>
                </a:hlinkClick>
              </a:rPr>
              <a:t>Interaction Design Institute Ivrea</a:t>
            </a:r>
            <a:r>
              <a:rPr lang="en-US" sz="1350">
                <a:solidFill>
                  <a:schemeClr val="bg1"/>
                </a:solidFill>
                <a:latin typeface="Gujarati MT" pitchFamily="2" charset="0"/>
                <a:cs typeface="Gujarati MT" pitchFamily="2" charset="0"/>
              </a:rPr>
              <a:t> (IDII) in </a:t>
            </a:r>
            <a:r>
              <a:rPr lang="en-US" sz="1350">
                <a:solidFill>
                  <a:schemeClr val="bg1"/>
                </a:solidFill>
                <a:latin typeface="Gujarati MT" pitchFamily="2" charset="0"/>
                <a:cs typeface="Gujarati MT" pitchFamily="2" charset="0"/>
                <a:hlinkClick r:id="rId6" tooltip="Ivrea">
                  <a:extLst>
                    <a:ext uri="{A12FA001-AC4F-418D-AE19-62706E023703}">
                      <ahyp:hlinkClr xmlns:ahyp="http://schemas.microsoft.com/office/drawing/2018/hyperlinkcolor" val="tx"/>
                    </a:ext>
                  </a:extLst>
                </a:hlinkClick>
              </a:rPr>
              <a:t>Ivrea</a:t>
            </a:r>
            <a:r>
              <a:rPr lang="en-US" sz="1350">
                <a:solidFill>
                  <a:schemeClr val="bg1"/>
                </a:solidFill>
                <a:latin typeface="Gujarati MT" pitchFamily="2" charset="0"/>
                <a:cs typeface="Gujarati MT" pitchFamily="2" charset="0"/>
              </a:rPr>
              <a:t>, Italy, 2003</a:t>
            </a:r>
            <a:endParaRPr lang="en-SG" sz="1350">
              <a:solidFill>
                <a:schemeClr val="bg1"/>
              </a:solidFill>
              <a:latin typeface="Gujarati MT" pitchFamily="2" charset="0"/>
              <a:cs typeface="Gujarati MT" pitchFamily="2" charset="0"/>
            </a:endParaRPr>
          </a:p>
          <a:p>
            <a:pPr algn="l">
              <a:buFont typeface="Arial" panose="020B0604020202020204" pitchFamily="34" charset="0"/>
              <a:buChar char="•"/>
            </a:pPr>
            <a:r>
              <a:rPr lang="en-US" sz="1350">
                <a:solidFill>
                  <a:schemeClr val="bg1"/>
                </a:solidFill>
                <a:latin typeface="Gujarati MT" pitchFamily="2" charset="0"/>
                <a:cs typeface="Gujarati MT" pitchFamily="2" charset="0"/>
              </a:rPr>
              <a:t>Goal: to create simple, low-cost tools for creating digital projects by non-engineers.</a:t>
            </a:r>
            <a:endParaRPr lang="en-SG" sz="1350">
              <a:solidFill>
                <a:schemeClr val="bg1"/>
              </a:solidFill>
              <a:latin typeface="Gujarati MT" pitchFamily="2" charset="0"/>
              <a:cs typeface="Gujarati MT" pitchFamily="2" charset="0"/>
            </a:endParaRPr>
          </a:p>
        </p:txBody>
      </p:sp>
      <p:sp>
        <p:nvSpPr>
          <p:cNvPr id="21" name="TextBox 20">
            <a:extLst>
              <a:ext uri="{FF2B5EF4-FFF2-40B4-BE49-F238E27FC236}">
                <a16:creationId xmlns:a16="http://schemas.microsoft.com/office/drawing/2014/main" id="{E4C17029-0DDF-5EF0-002D-4CCE533C1A35}"/>
              </a:ext>
            </a:extLst>
          </p:cNvPr>
          <p:cNvSpPr txBox="1"/>
          <p:nvPr/>
        </p:nvSpPr>
        <p:spPr>
          <a:xfrm>
            <a:off x="5802630" y="4881443"/>
            <a:ext cx="7520940" cy="307777"/>
          </a:xfrm>
          <a:prstGeom prst="rect">
            <a:avLst/>
          </a:prstGeom>
          <a:noFill/>
        </p:spPr>
        <p:txBody>
          <a:bodyPr wrap="square">
            <a:spAutoFit/>
          </a:bodyPr>
          <a:lstStyle/>
          <a:p>
            <a:r>
              <a:rPr lang="en-US"/>
              <a:t>PROPERTY OF SEAIC :: M. H. M. Ramli</a:t>
            </a:r>
          </a:p>
        </p:txBody>
      </p:sp>
    </p:spTree>
  </p:cSld>
  <p:clrMapOvr>
    <a:masterClrMapping/>
  </p:clrMapOvr>
  <mc:AlternateContent xmlns:mc="http://schemas.openxmlformats.org/markup-compatibility/2006" xmlns:p15="http://schemas.microsoft.com/office/powerpoint/2012/main">
    <mc:Choice Requires="p15">
      <p:transition spd="slow">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500" fill="hold"/>
                                        <p:tgtEl>
                                          <p:spTgt spid="17"/>
                                        </p:tgtEl>
                                        <p:attrNameLst>
                                          <p:attrName>ppt_x</p:attrName>
                                        </p:attrNameLst>
                                      </p:cBhvr>
                                      <p:tavLst>
                                        <p:tav tm="0">
                                          <p:val>
                                            <p:strVal val="#ppt_x"/>
                                          </p:val>
                                        </p:tav>
                                        <p:tav tm="100000">
                                          <p:val>
                                            <p:strVal val="#ppt_x"/>
                                          </p:val>
                                        </p:tav>
                                      </p:tavLst>
                                    </p:anim>
                                    <p:anim calcmode="lin" valueType="num">
                                      <p:cBhvr additive="base">
                                        <p:cTn id="12" dur="500" fill="hold"/>
                                        <p:tgtEl>
                                          <p:spTgt spid="17"/>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anim calcmode="lin" valueType="num">
                                      <p:cBhvr additive="base">
                                        <p:cTn id="15" dur="500" fill="hold"/>
                                        <p:tgtEl>
                                          <p:spTgt spid="19"/>
                                        </p:tgtEl>
                                        <p:attrNameLst>
                                          <p:attrName>ppt_x</p:attrName>
                                        </p:attrNameLst>
                                      </p:cBhvr>
                                      <p:tavLst>
                                        <p:tav tm="0">
                                          <p:val>
                                            <p:strVal val="#ppt_x"/>
                                          </p:val>
                                        </p:tav>
                                        <p:tav tm="100000">
                                          <p:val>
                                            <p:strVal val="#ppt_x"/>
                                          </p:val>
                                        </p:tav>
                                      </p:tavLst>
                                    </p:anim>
                                    <p:anim calcmode="lin" valueType="num">
                                      <p:cBhvr additive="base">
                                        <p:cTn id="16" dur="500" fill="hold"/>
                                        <p:tgtEl>
                                          <p:spTgt spid="19"/>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anim calcmode="lin" valueType="num">
                                      <p:cBhvr additive="base">
                                        <p:cTn id="19" dur="500" fill="hold"/>
                                        <p:tgtEl>
                                          <p:spTgt spid="18"/>
                                        </p:tgtEl>
                                        <p:attrNameLst>
                                          <p:attrName>ppt_x</p:attrName>
                                        </p:attrNameLst>
                                      </p:cBhvr>
                                      <p:tavLst>
                                        <p:tav tm="0">
                                          <p:val>
                                            <p:strVal val="#ppt_x"/>
                                          </p:val>
                                        </p:tav>
                                        <p:tav tm="100000">
                                          <p:val>
                                            <p:strVal val="#ppt_x"/>
                                          </p:val>
                                        </p:tav>
                                      </p:tavLst>
                                    </p:anim>
                                    <p:anim calcmode="lin" valueType="num">
                                      <p:cBhvr additive="base">
                                        <p:cTn id="20" dur="500" fill="hold"/>
                                        <p:tgtEl>
                                          <p:spTgt spid="18"/>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anim calcmode="lin" valueType="num">
                                      <p:cBhvr additive="base">
                                        <p:cTn id="23" dur="500" fill="hold"/>
                                        <p:tgtEl>
                                          <p:spTgt spid="21"/>
                                        </p:tgtEl>
                                        <p:attrNameLst>
                                          <p:attrName>ppt_x</p:attrName>
                                        </p:attrNameLst>
                                      </p:cBhvr>
                                      <p:tavLst>
                                        <p:tav tm="0">
                                          <p:val>
                                            <p:strVal val="#ppt_x"/>
                                          </p:val>
                                        </p:tav>
                                        <p:tav tm="100000">
                                          <p:val>
                                            <p:strVal val="#ppt_x"/>
                                          </p:val>
                                        </p:tav>
                                      </p:tavLst>
                                    </p:anim>
                                    <p:anim calcmode="lin" valueType="num">
                                      <p:cBhvr additive="base">
                                        <p:cTn id="24"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1"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60"/>
        <p:cNvGrpSpPr/>
        <p:nvPr/>
      </p:nvGrpSpPr>
      <p:grpSpPr>
        <a:xfrm>
          <a:off x="0" y="0"/>
          <a:ext cx="0" cy="0"/>
          <a:chOff x="0" y="0"/>
          <a:chExt cx="0" cy="0"/>
        </a:xfrm>
      </p:grpSpPr>
      <p:sp>
        <p:nvSpPr>
          <p:cNvPr id="961" name="Google Shape;961;p39"/>
          <p:cNvSpPr txBox="1">
            <a:spLocks noGrp="1"/>
          </p:cNvSpPr>
          <p:nvPr>
            <p:ph type="title"/>
          </p:nvPr>
        </p:nvSpPr>
        <p:spPr>
          <a:xfrm>
            <a:off x="-1151083" y="3994122"/>
            <a:ext cx="7704000" cy="592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EA6A00"/>
                </a:solidFill>
              </a:rPr>
              <a:t>Type of Sensors</a:t>
            </a:r>
            <a:endParaRPr>
              <a:solidFill>
                <a:srgbClr val="EA6A00"/>
              </a:solidFill>
            </a:endParaRPr>
          </a:p>
        </p:txBody>
      </p:sp>
      <p:sp>
        <p:nvSpPr>
          <p:cNvPr id="3" name="Content Placeholder 6">
            <a:extLst>
              <a:ext uri="{FF2B5EF4-FFF2-40B4-BE49-F238E27FC236}">
                <a16:creationId xmlns:a16="http://schemas.microsoft.com/office/drawing/2014/main" id="{59A6CCC1-8485-FE30-A629-BD60568C0F6D}"/>
              </a:ext>
            </a:extLst>
          </p:cNvPr>
          <p:cNvSpPr txBox="1">
            <a:spLocks/>
          </p:cNvSpPr>
          <p:nvPr/>
        </p:nvSpPr>
        <p:spPr>
          <a:xfrm>
            <a:off x="797717" y="853278"/>
            <a:ext cx="3194993" cy="2519081"/>
          </a:xfrm>
          <a:prstGeom prst="rect">
            <a:avLst/>
          </a:prstGeom>
        </p:spPr>
        <p:txBody>
          <a:bodyPr>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29184" indent="-329184" defTabSz="877824">
              <a:lnSpc>
                <a:spcPct val="110000"/>
              </a:lnSpc>
              <a:spcBef>
                <a:spcPts val="1152"/>
              </a:spcBef>
              <a:buFont typeface="Arial" panose="020B0604020202020204" pitchFamily="34" charset="0"/>
              <a:buChar char="•"/>
            </a:pPr>
            <a:r>
              <a:rPr lang="en-US" b="1" kern="1200" err="1">
                <a:solidFill>
                  <a:schemeClr val="bg1"/>
                </a:solidFill>
                <a:latin typeface="Century Gothic" panose="020B0502020202020204" pitchFamily="34" charset="0"/>
                <a:ea typeface="+mn-ea"/>
                <a:cs typeface="+mn-cs"/>
              </a:rPr>
              <a:t>Infared</a:t>
            </a:r>
            <a:r>
              <a:rPr lang="en-US" b="1" kern="1200">
                <a:solidFill>
                  <a:schemeClr val="bg1"/>
                </a:solidFill>
                <a:latin typeface="Century Gothic" panose="020B0502020202020204" pitchFamily="34" charset="0"/>
                <a:ea typeface="+mn-ea"/>
                <a:cs typeface="+mn-cs"/>
              </a:rPr>
              <a:t>/Light Sensor</a:t>
            </a:r>
          </a:p>
          <a:p>
            <a:pPr marL="329184" indent="-329184" defTabSz="877824">
              <a:lnSpc>
                <a:spcPct val="110000"/>
              </a:lnSpc>
              <a:spcBef>
                <a:spcPts val="1152"/>
              </a:spcBef>
              <a:buFont typeface="Arial" panose="020B0604020202020204" pitchFamily="34" charset="0"/>
              <a:buChar char="•"/>
            </a:pPr>
            <a:r>
              <a:rPr lang="en-US" b="1" kern="1200">
                <a:solidFill>
                  <a:schemeClr val="bg1"/>
                </a:solidFill>
                <a:latin typeface="Century Gothic" panose="020B0502020202020204" pitchFamily="34" charset="0"/>
                <a:ea typeface="+mn-ea"/>
                <a:cs typeface="+mn-cs"/>
              </a:rPr>
              <a:t>Line Tracking </a:t>
            </a:r>
            <a:r>
              <a:rPr lang="en-US" b="1" kern="1200">
                <a:solidFill>
                  <a:schemeClr val="bg1"/>
                </a:solidFill>
                <a:latin typeface="Century Gothic" panose="020B0502020202020204" pitchFamily="34" charset="0"/>
                <a:ea typeface="+mn-ea"/>
                <a:cs typeface="+mn-cs"/>
                <a:sym typeface="+mn-ea"/>
              </a:rPr>
              <a:t>Sensor</a:t>
            </a:r>
            <a:endParaRPr lang="en-US" b="1" kern="1200">
              <a:solidFill>
                <a:schemeClr val="bg1"/>
              </a:solidFill>
              <a:latin typeface="Century Gothic" panose="020B0502020202020204" pitchFamily="34" charset="0"/>
              <a:ea typeface="+mn-ea"/>
              <a:cs typeface="+mn-cs"/>
            </a:endParaRPr>
          </a:p>
          <a:p>
            <a:pPr marL="329184" indent="-329184" defTabSz="877824">
              <a:lnSpc>
                <a:spcPct val="110000"/>
              </a:lnSpc>
              <a:spcBef>
                <a:spcPts val="1152"/>
              </a:spcBef>
              <a:buFont typeface="Arial" panose="020B0604020202020204" pitchFamily="34" charset="0"/>
              <a:buChar char="•"/>
            </a:pPr>
            <a:r>
              <a:rPr lang="en-US" b="1" kern="1200">
                <a:solidFill>
                  <a:schemeClr val="bg1"/>
                </a:solidFill>
                <a:latin typeface="Century Gothic" panose="020B0502020202020204" pitchFamily="34" charset="0"/>
                <a:ea typeface="+mn-ea"/>
                <a:cs typeface="+mn-cs"/>
              </a:rPr>
              <a:t>Ultrasonic </a:t>
            </a:r>
            <a:r>
              <a:rPr lang="en-US" b="1" kern="1200">
                <a:solidFill>
                  <a:schemeClr val="bg1"/>
                </a:solidFill>
                <a:latin typeface="Century Gothic" panose="020B0502020202020204" pitchFamily="34" charset="0"/>
                <a:ea typeface="+mn-ea"/>
                <a:cs typeface="+mn-cs"/>
                <a:sym typeface="+mn-ea"/>
              </a:rPr>
              <a:t>Sensor</a:t>
            </a:r>
            <a:endParaRPr lang="en-US" b="1" kern="1200">
              <a:solidFill>
                <a:schemeClr val="bg1"/>
              </a:solidFill>
              <a:latin typeface="Century Gothic" panose="020B0502020202020204" pitchFamily="34" charset="0"/>
              <a:ea typeface="+mn-ea"/>
              <a:cs typeface="+mn-cs"/>
            </a:endParaRPr>
          </a:p>
          <a:p>
            <a:pPr marL="329184" indent="-329184" defTabSz="877824">
              <a:lnSpc>
                <a:spcPct val="110000"/>
              </a:lnSpc>
              <a:spcBef>
                <a:spcPts val="1152"/>
              </a:spcBef>
              <a:buFont typeface="Arial" panose="020B0604020202020204" pitchFamily="34" charset="0"/>
              <a:buChar char="•"/>
            </a:pPr>
            <a:r>
              <a:rPr lang="en-US" b="1" kern="1200">
                <a:solidFill>
                  <a:schemeClr val="bg1"/>
                </a:solidFill>
                <a:latin typeface="Century Gothic" panose="020B0502020202020204" pitchFamily="34" charset="0"/>
                <a:ea typeface="+mn-ea"/>
                <a:cs typeface="+mn-cs"/>
              </a:rPr>
              <a:t>Gas </a:t>
            </a:r>
            <a:r>
              <a:rPr lang="en-US" b="1" kern="1200">
                <a:solidFill>
                  <a:schemeClr val="bg1"/>
                </a:solidFill>
                <a:latin typeface="Century Gothic" panose="020B0502020202020204" pitchFamily="34" charset="0"/>
                <a:ea typeface="+mn-ea"/>
                <a:cs typeface="+mn-cs"/>
                <a:sym typeface="+mn-ea"/>
              </a:rPr>
              <a:t>Sensor</a:t>
            </a:r>
            <a:endParaRPr lang="en-US" b="1" kern="1200">
              <a:solidFill>
                <a:schemeClr val="bg1"/>
              </a:solidFill>
              <a:latin typeface="Century Gothic" panose="020B0502020202020204" pitchFamily="34" charset="0"/>
              <a:ea typeface="+mn-ea"/>
              <a:cs typeface="+mn-cs"/>
            </a:endParaRPr>
          </a:p>
          <a:p>
            <a:pPr marL="329184" indent="-329184" defTabSz="877824">
              <a:lnSpc>
                <a:spcPct val="110000"/>
              </a:lnSpc>
              <a:spcBef>
                <a:spcPts val="1152"/>
              </a:spcBef>
              <a:buFont typeface="Arial" panose="020B0604020202020204" pitchFamily="34" charset="0"/>
              <a:buChar char="•"/>
            </a:pPr>
            <a:r>
              <a:rPr lang="en-US" b="1" kern="1200">
                <a:solidFill>
                  <a:schemeClr val="bg1"/>
                </a:solidFill>
                <a:latin typeface="Century Gothic" panose="020B0502020202020204" pitchFamily="34" charset="0"/>
                <a:ea typeface="+mn-ea"/>
                <a:cs typeface="+mn-cs"/>
              </a:rPr>
              <a:t>Color </a:t>
            </a:r>
            <a:r>
              <a:rPr lang="en-US" b="1" kern="1200">
                <a:solidFill>
                  <a:schemeClr val="bg1"/>
                </a:solidFill>
                <a:latin typeface="Century Gothic" panose="020B0502020202020204" pitchFamily="34" charset="0"/>
                <a:ea typeface="+mn-ea"/>
                <a:cs typeface="+mn-cs"/>
                <a:sym typeface="+mn-ea"/>
              </a:rPr>
              <a:t>Sensor</a:t>
            </a:r>
            <a:endParaRPr lang="en-US" b="1" kern="1200">
              <a:solidFill>
                <a:schemeClr val="bg1"/>
              </a:solidFill>
              <a:latin typeface="Century Gothic" panose="020B0502020202020204" pitchFamily="34" charset="0"/>
              <a:ea typeface="+mn-ea"/>
              <a:cs typeface="+mn-cs"/>
            </a:endParaRPr>
          </a:p>
          <a:p>
            <a:pPr marL="329184" indent="-329184" defTabSz="877824">
              <a:lnSpc>
                <a:spcPct val="110000"/>
              </a:lnSpc>
              <a:spcBef>
                <a:spcPts val="1152"/>
              </a:spcBef>
              <a:buFont typeface="Arial" panose="020B0604020202020204" pitchFamily="34" charset="0"/>
              <a:buChar char="•"/>
            </a:pPr>
            <a:r>
              <a:rPr lang="en-US" b="1" kern="1200">
                <a:solidFill>
                  <a:schemeClr val="bg1"/>
                </a:solidFill>
                <a:latin typeface="Century Gothic" panose="020B0502020202020204" pitchFamily="34" charset="0"/>
                <a:ea typeface="+mn-ea"/>
                <a:cs typeface="+mn-cs"/>
              </a:rPr>
              <a:t>Liquid </a:t>
            </a:r>
            <a:r>
              <a:rPr lang="en-US" b="1" kern="1200">
                <a:solidFill>
                  <a:schemeClr val="bg1"/>
                </a:solidFill>
                <a:latin typeface="Century Gothic" panose="020B0502020202020204" pitchFamily="34" charset="0"/>
                <a:ea typeface="+mn-ea"/>
                <a:cs typeface="+mn-cs"/>
                <a:sym typeface="+mn-ea"/>
              </a:rPr>
              <a:t>Sensor</a:t>
            </a:r>
            <a:endParaRPr lang="en-US" b="1" kern="1200">
              <a:solidFill>
                <a:schemeClr val="bg1"/>
              </a:solidFill>
              <a:latin typeface="Century Gothic" panose="020B0502020202020204" pitchFamily="34" charset="0"/>
              <a:ea typeface="+mn-ea"/>
              <a:cs typeface="+mn-cs"/>
            </a:endParaRPr>
          </a:p>
          <a:p>
            <a:pPr marL="329184" indent="-329184" defTabSz="877824">
              <a:lnSpc>
                <a:spcPct val="110000"/>
              </a:lnSpc>
              <a:spcBef>
                <a:spcPts val="1152"/>
              </a:spcBef>
              <a:buFont typeface="Arial" panose="020B0604020202020204" pitchFamily="34" charset="0"/>
              <a:buChar char="•"/>
            </a:pPr>
            <a:r>
              <a:rPr lang="en-US" b="1" kern="1200">
                <a:solidFill>
                  <a:schemeClr val="bg1"/>
                </a:solidFill>
                <a:latin typeface="Century Gothic" panose="020B0502020202020204" pitchFamily="34" charset="0"/>
                <a:ea typeface="+mn-ea"/>
                <a:cs typeface="+mn-cs"/>
              </a:rPr>
              <a:t>Biometric </a:t>
            </a:r>
            <a:r>
              <a:rPr lang="en-US" b="1" kern="1200">
                <a:solidFill>
                  <a:schemeClr val="bg1"/>
                </a:solidFill>
                <a:latin typeface="Century Gothic" panose="020B0502020202020204" pitchFamily="34" charset="0"/>
                <a:ea typeface="+mn-ea"/>
                <a:cs typeface="+mn-cs"/>
                <a:sym typeface="+mn-ea"/>
              </a:rPr>
              <a:t>Sensor</a:t>
            </a:r>
            <a:endParaRPr lang="en-US" b="1" kern="1200">
              <a:solidFill>
                <a:schemeClr val="bg1"/>
              </a:solidFill>
              <a:latin typeface="Century Gothic" panose="020B0502020202020204" pitchFamily="34" charset="0"/>
              <a:ea typeface="+mn-ea"/>
              <a:cs typeface="+mn-cs"/>
            </a:endParaRPr>
          </a:p>
          <a:p>
            <a:pPr marL="329184" indent="-329184" defTabSz="877824">
              <a:lnSpc>
                <a:spcPct val="110000"/>
              </a:lnSpc>
              <a:spcBef>
                <a:spcPts val="1152"/>
              </a:spcBef>
              <a:buFont typeface="Arial" panose="020B0604020202020204" pitchFamily="34" charset="0"/>
              <a:buChar char="•"/>
            </a:pPr>
            <a:r>
              <a:rPr lang="en-US" b="1" kern="1200">
                <a:solidFill>
                  <a:schemeClr val="bg1"/>
                </a:solidFill>
                <a:latin typeface="Century Gothic" panose="020B0502020202020204" pitchFamily="34" charset="0"/>
                <a:ea typeface="+mn-ea"/>
                <a:cs typeface="+mn-cs"/>
                <a:sym typeface="+mn-ea"/>
              </a:rPr>
              <a:t>Proximity Sensor</a:t>
            </a:r>
            <a:endParaRPr lang="en-US" b="1">
              <a:solidFill>
                <a:schemeClr val="bg1"/>
              </a:solidFill>
              <a:latin typeface="Century Gothic" panose="020B0502020202020204" pitchFamily="34" charset="0"/>
            </a:endParaRPr>
          </a:p>
        </p:txBody>
      </p:sp>
      <p:sp>
        <p:nvSpPr>
          <p:cNvPr id="4" name="Content Placeholder 6">
            <a:extLst>
              <a:ext uri="{FF2B5EF4-FFF2-40B4-BE49-F238E27FC236}">
                <a16:creationId xmlns:a16="http://schemas.microsoft.com/office/drawing/2014/main" id="{F9FF97E5-9E10-A9EB-BC72-4A7911652ECD}"/>
              </a:ext>
            </a:extLst>
          </p:cNvPr>
          <p:cNvSpPr>
            <a:spLocks noGrp="1"/>
          </p:cNvSpPr>
          <p:nvPr/>
        </p:nvSpPr>
        <p:spPr>
          <a:xfrm>
            <a:off x="4759554" y="679055"/>
            <a:ext cx="3586727" cy="2519693"/>
          </a:xfr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panose="020B0604020202020204"/>
              <a:defRPr sz="2000" b="0" i="0" u="none" strike="noStrike" cap="none">
                <a:solidFill>
                  <a:srgbClr val="000000"/>
                </a:solidFill>
                <a:latin typeface="Calibri" panose="020F0502020204030204" charset="0"/>
                <a:ea typeface="Segoe Print" panose="02000600000000000000" charset="0"/>
                <a:cs typeface="Calibri" panose="020F0502020204030204" charset="0"/>
                <a:sym typeface="Segoe Print" panose="02000600000000000000" charset="0"/>
              </a:defRPr>
            </a:lvl1pPr>
            <a:lvl2pPr marR="0" lvl="1" algn="l" rtl="0" eaLnBrk="1" hangingPunct="1">
              <a:lnSpc>
                <a:spcPct val="130000"/>
              </a:lnSpc>
              <a:spcBef>
                <a:spcPts val="0"/>
              </a:spcBef>
              <a:spcAft>
                <a:spcPts val="0"/>
              </a:spcAft>
              <a:buClr>
                <a:srgbClr val="000000"/>
              </a:buClr>
              <a:buFont typeface="Arial" panose="020B0604020202020204"/>
              <a:defRPr sz="2000" b="0" i="0" u="none" strike="noStrike" cap="none">
                <a:solidFill>
                  <a:srgbClr val="000000"/>
                </a:solidFill>
                <a:latin typeface="Calibri" panose="020F0502020204030204" charset="0"/>
                <a:ea typeface="Segoe Print" panose="02000600000000000000" charset="0"/>
                <a:cs typeface="Calibri" panose="020F0502020204030204" charset="0"/>
                <a:sym typeface="Segoe Print" panose="02000600000000000000" charset="0"/>
              </a:defRPr>
            </a:lvl2pPr>
            <a:lvl3pPr marR="0" lvl="2" algn="l" rtl="0" eaLnBrk="1" hangingPunct="1">
              <a:lnSpc>
                <a:spcPct val="100000"/>
              </a:lnSpc>
              <a:spcBef>
                <a:spcPts val="0"/>
              </a:spcBef>
              <a:spcAft>
                <a:spcPts val="0"/>
              </a:spcAft>
              <a:buClr>
                <a:srgbClr val="000000"/>
              </a:buClr>
              <a:buFont typeface="Arial" panose="020B0604020202020204"/>
              <a:defRPr sz="2000" b="0" i="0" u="none" strike="noStrike" cap="none">
                <a:solidFill>
                  <a:srgbClr val="000000"/>
                </a:solidFill>
                <a:latin typeface="Calibri" panose="020F0502020204030204" charset="0"/>
                <a:ea typeface="Segoe Print" panose="02000600000000000000" charset="0"/>
                <a:cs typeface="Calibri" panose="020F0502020204030204" charset="0"/>
                <a:sym typeface="Segoe Print" panose="02000600000000000000" charset="0"/>
              </a:defRPr>
            </a:lvl3pPr>
            <a:lvl4pPr marR="0" lvl="3" algn="l" rtl="0" eaLnBrk="1" hangingPunct="1">
              <a:lnSpc>
                <a:spcPct val="100000"/>
              </a:lnSpc>
              <a:spcBef>
                <a:spcPts val="0"/>
              </a:spcBef>
              <a:spcAft>
                <a:spcPts val="0"/>
              </a:spcAft>
              <a:buClr>
                <a:srgbClr val="000000"/>
              </a:buClr>
              <a:buFont typeface="Arial" panose="020B0604020202020204"/>
              <a:defRPr sz="2000" b="0" i="0" u="none" strike="noStrike" cap="none">
                <a:solidFill>
                  <a:srgbClr val="000000"/>
                </a:solidFill>
                <a:latin typeface="Calibri" panose="020F0502020204030204" charset="0"/>
                <a:ea typeface="Segoe Print" panose="02000600000000000000" charset="0"/>
                <a:cs typeface="Calibri" panose="020F0502020204030204" charset="0"/>
                <a:sym typeface="Segoe Print" panose="02000600000000000000" charset="0"/>
              </a:defRPr>
            </a:lvl4pPr>
            <a:lvl5pPr marR="0" lvl="4" algn="l" rtl="0" eaLnBrk="1" hangingPunct="1">
              <a:lnSpc>
                <a:spcPct val="100000"/>
              </a:lnSpc>
              <a:spcBef>
                <a:spcPts val="0"/>
              </a:spcBef>
              <a:spcAft>
                <a:spcPts val="0"/>
              </a:spcAft>
              <a:buClr>
                <a:srgbClr val="000000"/>
              </a:buClr>
              <a:buFont typeface="Arial" panose="020B0604020202020204"/>
              <a:defRPr sz="2000" b="0" i="0" u="none" strike="noStrike" cap="none">
                <a:solidFill>
                  <a:srgbClr val="000000"/>
                </a:solidFill>
                <a:latin typeface="Calibri" panose="020F0502020204030204" charset="0"/>
                <a:ea typeface="Segoe Print" panose="02000600000000000000" charset="0"/>
                <a:cs typeface="Calibri" panose="020F0502020204030204" charset="0"/>
                <a:sym typeface="Segoe Print" panose="02000600000000000000" charset="0"/>
              </a:defRPr>
            </a:lvl5pPr>
            <a:lvl6pPr marR="0" lvl="5" algn="l" rtl="0" eaLnBrk="1" hangingPunct="1">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eaLnBrk="1" hangingPunct="1">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eaLnBrk="1" hangingPunct="1">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eaLnBrk="1" hangingPunct="1">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329184" indent="-329184" defTabSz="877824">
              <a:lnSpc>
                <a:spcPct val="120000"/>
              </a:lnSpc>
              <a:spcAft>
                <a:spcPts val="450"/>
              </a:spcAft>
              <a:buFont typeface="Arial" panose="020B0604020202020204" pitchFamily="34" charset="0"/>
              <a:buChar char="•"/>
            </a:pPr>
            <a:r>
              <a:rPr lang="en-US" sz="1400" b="1" kern="1200">
                <a:latin typeface="Century Gothic" panose="020B0502020202020204" pitchFamily="34" charset="0"/>
              </a:rPr>
              <a:t>Camera </a:t>
            </a:r>
            <a:r>
              <a:rPr lang="en-US" sz="1400" b="1" kern="1200">
                <a:latin typeface="Century Gothic" panose="020B0502020202020204" pitchFamily="34" charset="0"/>
                <a:sym typeface="+mn-ea"/>
              </a:rPr>
              <a:t>Sensor</a:t>
            </a:r>
            <a:endParaRPr lang="en-US" sz="1400" b="1" kern="1200">
              <a:latin typeface="Century Gothic" panose="020B0502020202020204" pitchFamily="34" charset="0"/>
            </a:endParaRPr>
          </a:p>
          <a:p>
            <a:pPr marL="329184" indent="-329184" defTabSz="877824">
              <a:lnSpc>
                <a:spcPct val="120000"/>
              </a:lnSpc>
              <a:spcAft>
                <a:spcPts val="450"/>
              </a:spcAft>
              <a:buFont typeface="Arial" panose="020B0604020202020204" pitchFamily="34" charset="0"/>
              <a:buChar char="•"/>
            </a:pPr>
            <a:r>
              <a:rPr lang="en-US" sz="1400" b="1" kern="1200">
                <a:latin typeface="Century Gothic" panose="020B0502020202020204" pitchFamily="34" charset="0"/>
              </a:rPr>
              <a:t>Laser </a:t>
            </a:r>
            <a:r>
              <a:rPr lang="en-US" sz="1400" b="1" kern="1200">
                <a:latin typeface="Century Gothic" panose="020B0502020202020204" pitchFamily="34" charset="0"/>
                <a:sym typeface="+mn-ea"/>
              </a:rPr>
              <a:t>Sensor</a:t>
            </a:r>
            <a:endParaRPr lang="en-US" sz="1400" b="1" kern="1200">
              <a:latin typeface="Century Gothic" panose="020B0502020202020204" pitchFamily="34" charset="0"/>
            </a:endParaRPr>
          </a:p>
          <a:p>
            <a:pPr marL="329184" indent="-329184" defTabSz="877824">
              <a:lnSpc>
                <a:spcPct val="120000"/>
              </a:lnSpc>
              <a:spcAft>
                <a:spcPts val="450"/>
              </a:spcAft>
              <a:buFont typeface="Arial" panose="020B0604020202020204" pitchFamily="34" charset="0"/>
              <a:buChar char="•"/>
            </a:pPr>
            <a:r>
              <a:rPr lang="en-US" sz="1400" b="1" kern="1200">
                <a:latin typeface="Century Gothic" panose="020B0502020202020204" pitchFamily="34" charset="0"/>
              </a:rPr>
              <a:t>Motion </a:t>
            </a:r>
            <a:r>
              <a:rPr lang="en-US" sz="1400" b="1" kern="1200">
                <a:latin typeface="Century Gothic" panose="020B0502020202020204" pitchFamily="34" charset="0"/>
                <a:sym typeface="+mn-ea"/>
              </a:rPr>
              <a:t>Sensor</a:t>
            </a:r>
            <a:endParaRPr lang="en-US" sz="1400" b="1" kern="1200">
              <a:latin typeface="Century Gothic" panose="020B0502020202020204" pitchFamily="34" charset="0"/>
            </a:endParaRPr>
          </a:p>
          <a:p>
            <a:pPr marL="329184" indent="-329184" defTabSz="877824">
              <a:lnSpc>
                <a:spcPct val="120000"/>
              </a:lnSpc>
              <a:spcAft>
                <a:spcPts val="450"/>
              </a:spcAft>
              <a:buFont typeface="Arial" panose="020B0604020202020204" pitchFamily="34" charset="0"/>
              <a:buChar char="•"/>
            </a:pPr>
            <a:r>
              <a:rPr lang="en-US" sz="1400" b="1" kern="1200">
                <a:latin typeface="Century Gothic" panose="020B0502020202020204" pitchFamily="34" charset="0"/>
              </a:rPr>
              <a:t>Current </a:t>
            </a:r>
            <a:r>
              <a:rPr lang="en-US" sz="1400" b="1" kern="1200">
                <a:latin typeface="Century Gothic" panose="020B0502020202020204" pitchFamily="34" charset="0"/>
                <a:sym typeface="+mn-ea"/>
              </a:rPr>
              <a:t>Sensor</a:t>
            </a:r>
            <a:endParaRPr lang="en-US" sz="1400" b="1" kern="1200">
              <a:latin typeface="Century Gothic" panose="020B0502020202020204" pitchFamily="34" charset="0"/>
            </a:endParaRPr>
          </a:p>
          <a:p>
            <a:pPr marL="329184" indent="-329184" defTabSz="877824">
              <a:lnSpc>
                <a:spcPct val="120000"/>
              </a:lnSpc>
              <a:spcAft>
                <a:spcPts val="450"/>
              </a:spcAft>
              <a:buFont typeface="Arial" panose="020B0604020202020204" pitchFamily="34" charset="0"/>
              <a:buChar char="•"/>
            </a:pPr>
            <a:r>
              <a:rPr lang="en-US" sz="1400" b="1" kern="1200">
                <a:latin typeface="Century Gothic" panose="020B0502020202020204" pitchFamily="34" charset="0"/>
              </a:rPr>
              <a:t>Sound </a:t>
            </a:r>
            <a:r>
              <a:rPr lang="en-US" sz="1400" b="1" kern="1200">
                <a:latin typeface="Century Gothic" panose="020B0502020202020204" pitchFamily="34" charset="0"/>
                <a:sym typeface="+mn-ea"/>
              </a:rPr>
              <a:t>Sensor</a:t>
            </a:r>
            <a:endParaRPr lang="en-US" sz="1400" b="1" kern="1200">
              <a:latin typeface="Century Gothic" panose="020B0502020202020204" pitchFamily="34" charset="0"/>
            </a:endParaRPr>
          </a:p>
          <a:p>
            <a:pPr marL="329184" indent="-329184" defTabSz="877824">
              <a:lnSpc>
                <a:spcPct val="120000"/>
              </a:lnSpc>
              <a:spcAft>
                <a:spcPts val="450"/>
              </a:spcAft>
              <a:buFont typeface="Arial" panose="020B0604020202020204" pitchFamily="34" charset="0"/>
              <a:buChar char="•"/>
            </a:pPr>
            <a:r>
              <a:rPr lang="en-US" sz="1400" b="1" kern="1200">
                <a:latin typeface="Century Gothic" panose="020B0502020202020204" pitchFamily="34" charset="0"/>
                <a:sym typeface="+mn-ea"/>
              </a:rPr>
              <a:t>Touch Sensor</a:t>
            </a:r>
            <a:endParaRPr lang="en-US" sz="1400" b="1" kern="1200">
              <a:latin typeface="Century Gothic" panose="020B0502020202020204" pitchFamily="34" charset="0"/>
            </a:endParaRPr>
          </a:p>
          <a:p>
            <a:pPr marL="329184" indent="-329184" defTabSz="877824">
              <a:lnSpc>
                <a:spcPct val="120000"/>
              </a:lnSpc>
              <a:spcAft>
                <a:spcPts val="450"/>
              </a:spcAft>
              <a:buFont typeface="Arial" panose="020B0604020202020204" pitchFamily="34" charset="0"/>
              <a:buChar char="•"/>
            </a:pPr>
            <a:r>
              <a:rPr lang="en-US" sz="1400" b="1" kern="1200">
                <a:latin typeface="Century Gothic" panose="020B0502020202020204" pitchFamily="34" charset="0"/>
                <a:sym typeface="+mn-ea"/>
              </a:rPr>
              <a:t>Temperature/Humidity Sensor</a:t>
            </a:r>
            <a:endParaRPr lang="en-US" sz="1400" b="1" kern="1200">
              <a:latin typeface="Century Gothic" panose="020B0502020202020204" pitchFamily="34" charset="0"/>
            </a:endParaRPr>
          </a:p>
          <a:p>
            <a:pPr marL="329184" indent="-329184" defTabSz="877824">
              <a:lnSpc>
                <a:spcPct val="120000"/>
              </a:lnSpc>
              <a:spcAft>
                <a:spcPts val="450"/>
              </a:spcAft>
              <a:buFont typeface="Arial" panose="020B0604020202020204" pitchFamily="34" charset="0"/>
              <a:buChar char="•"/>
            </a:pPr>
            <a:r>
              <a:rPr lang="en-US" sz="1400" b="1" kern="1200">
                <a:latin typeface="Century Gothic" panose="020B0502020202020204" pitchFamily="34" charset="0"/>
                <a:sym typeface="+mn-ea"/>
              </a:rPr>
              <a:t>GPS Sensor</a:t>
            </a:r>
            <a:endParaRPr lang="en-US" sz="1400" b="1" kern="1200">
              <a:latin typeface="Century Gothic" panose="020B0502020202020204" pitchFamily="34" charset="0"/>
            </a:endParaRPr>
          </a:p>
          <a:p>
            <a:pPr marL="257175" indent="-257175">
              <a:spcAft>
                <a:spcPts val="450"/>
              </a:spcAft>
              <a:buFont typeface="Arial" panose="020B0604020202020204" pitchFamily="34" charset="0"/>
              <a:buChar char="•"/>
            </a:pPr>
            <a:endParaRPr lang="en-US" sz="1050" b="1"/>
          </a:p>
        </p:txBody>
      </p:sp>
      <p:sp>
        <p:nvSpPr>
          <p:cNvPr id="5" name="Google Shape;961;p39">
            <a:extLst>
              <a:ext uri="{FF2B5EF4-FFF2-40B4-BE49-F238E27FC236}">
                <a16:creationId xmlns:a16="http://schemas.microsoft.com/office/drawing/2014/main" id="{7A409B6F-DC3E-5A7B-8762-B93C7153AE87}"/>
              </a:ext>
            </a:extLst>
          </p:cNvPr>
          <p:cNvSpPr txBox="1">
            <a:spLocks/>
          </p:cNvSpPr>
          <p:nvPr/>
        </p:nvSpPr>
        <p:spPr>
          <a:xfrm>
            <a:off x="-1174233" y="4001861"/>
            <a:ext cx="7704000" cy="592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3000"/>
              <a:buFont typeface="Orbitron"/>
              <a:buNone/>
              <a:defRPr sz="3000" b="1" i="0" u="none" strike="noStrike" cap="none">
                <a:solidFill>
                  <a:schemeClr val="lt1"/>
                </a:solidFill>
                <a:latin typeface="Orbitron"/>
                <a:ea typeface="Orbitron"/>
                <a:cs typeface="Orbitron"/>
                <a:sym typeface="Orbitron"/>
              </a:defRPr>
            </a:lvl1pPr>
            <a:lvl2pPr marR="0" lvl="1" algn="ctr" rtl="0">
              <a:lnSpc>
                <a:spcPct val="100000"/>
              </a:lnSpc>
              <a:spcBef>
                <a:spcPts val="0"/>
              </a:spcBef>
              <a:spcAft>
                <a:spcPts val="0"/>
              </a:spcAft>
              <a:buClr>
                <a:schemeClr val="dk1"/>
              </a:buClr>
              <a:buSzPts val="3000"/>
              <a:buFont typeface="Orbitron"/>
              <a:buNone/>
              <a:defRPr sz="3000" b="1" i="0" u="none" strike="noStrike" cap="none">
                <a:solidFill>
                  <a:schemeClr val="dk1"/>
                </a:solidFill>
                <a:latin typeface="Orbitron"/>
                <a:ea typeface="Orbitron"/>
                <a:cs typeface="Orbitron"/>
                <a:sym typeface="Orbitron"/>
              </a:defRPr>
            </a:lvl2pPr>
            <a:lvl3pPr marR="0" lvl="2" algn="ctr" rtl="0">
              <a:lnSpc>
                <a:spcPct val="100000"/>
              </a:lnSpc>
              <a:spcBef>
                <a:spcPts val="0"/>
              </a:spcBef>
              <a:spcAft>
                <a:spcPts val="0"/>
              </a:spcAft>
              <a:buClr>
                <a:schemeClr val="dk1"/>
              </a:buClr>
              <a:buSzPts val="3000"/>
              <a:buFont typeface="Orbitron"/>
              <a:buNone/>
              <a:defRPr sz="3000" b="1" i="0" u="none" strike="noStrike" cap="none">
                <a:solidFill>
                  <a:schemeClr val="dk1"/>
                </a:solidFill>
                <a:latin typeface="Orbitron"/>
                <a:ea typeface="Orbitron"/>
                <a:cs typeface="Orbitron"/>
                <a:sym typeface="Orbitron"/>
              </a:defRPr>
            </a:lvl3pPr>
            <a:lvl4pPr marR="0" lvl="3" algn="ctr" rtl="0">
              <a:lnSpc>
                <a:spcPct val="100000"/>
              </a:lnSpc>
              <a:spcBef>
                <a:spcPts val="0"/>
              </a:spcBef>
              <a:spcAft>
                <a:spcPts val="0"/>
              </a:spcAft>
              <a:buClr>
                <a:schemeClr val="dk1"/>
              </a:buClr>
              <a:buSzPts val="3000"/>
              <a:buFont typeface="Orbitron"/>
              <a:buNone/>
              <a:defRPr sz="3000" b="1" i="0" u="none" strike="noStrike" cap="none">
                <a:solidFill>
                  <a:schemeClr val="dk1"/>
                </a:solidFill>
                <a:latin typeface="Orbitron"/>
                <a:ea typeface="Orbitron"/>
                <a:cs typeface="Orbitron"/>
                <a:sym typeface="Orbitron"/>
              </a:defRPr>
            </a:lvl4pPr>
            <a:lvl5pPr marR="0" lvl="4" algn="ctr" rtl="0">
              <a:lnSpc>
                <a:spcPct val="100000"/>
              </a:lnSpc>
              <a:spcBef>
                <a:spcPts val="0"/>
              </a:spcBef>
              <a:spcAft>
                <a:spcPts val="0"/>
              </a:spcAft>
              <a:buClr>
                <a:schemeClr val="dk1"/>
              </a:buClr>
              <a:buSzPts val="3000"/>
              <a:buFont typeface="Orbitron"/>
              <a:buNone/>
              <a:defRPr sz="3000" b="1" i="0" u="none" strike="noStrike" cap="none">
                <a:solidFill>
                  <a:schemeClr val="dk1"/>
                </a:solidFill>
                <a:latin typeface="Orbitron"/>
                <a:ea typeface="Orbitron"/>
                <a:cs typeface="Orbitron"/>
                <a:sym typeface="Orbitron"/>
              </a:defRPr>
            </a:lvl5pPr>
            <a:lvl6pPr marR="0" lvl="5" algn="ctr" rtl="0">
              <a:lnSpc>
                <a:spcPct val="100000"/>
              </a:lnSpc>
              <a:spcBef>
                <a:spcPts val="0"/>
              </a:spcBef>
              <a:spcAft>
                <a:spcPts val="0"/>
              </a:spcAft>
              <a:buClr>
                <a:schemeClr val="dk1"/>
              </a:buClr>
              <a:buSzPts val="3000"/>
              <a:buFont typeface="Orbitron"/>
              <a:buNone/>
              <a:defRPr sz="3000" b="1" i="0" u="none" strike="noStrike" cap="none">
                <a:solidFill>
                  <a:schemeClr val="dk1"/>
                </a:solidFill>
                <a:latin typeface="Orbitron"/>
                <a:ea typeface="Orbitron"/>
                <a:cs typeface="Orbitron"/>
                <a:sym typeface="Orbitron"/>
              </a:defRPr>
            </a:lvl6pPr>
            <a:lvl7pPr marR="0" lvl="6" algn="ctr" rtl="0">
              <a:lnSpc>
                <a:spcPct val="100000"/>
              </a:lnSpc>
              <a:spcBef>
                <a:spcPts val="0"/>
              </a:spcBef>
              <a:spcAft>
                <a:spcPts val="0"/>
              </a:spcAft>
              <a:buClr>
                <a:schemeClr val="dk1"/>
              </a:buClr>
              <a:buSzPts val="3000"/>
              <a:buFont typeface="Orbitron"/>
              <a:buNone/>
              <a:defRPr sz="3000" b="1" i="0" u="none" strike="noStrike" cap="none">
                <a:solidFill>
                  <a:schemeClr val="dk1"/>
                </a:solidFill>
                <a:latin typeface="Orbitron"/>
                <a:ea typeface="Orbitron"/>
                <a:cs typeface="Orbitron"/>
                <a:sym typeface="Orbitron"/>
              </a:defRPr>
            </a:lvl7pPr>
            <a:lvl8pPr marR="0" lvl="7" algn="ctr" rtl="0">
              <a:lnSpc>
                <a:spcPct val="100000"/>
              </a:lnSpc>
              <a:spcBef>
                <a:spcPts val="0"/>
              </a:spcBef>
              <a:spcAft>
                <a:spcPts val="0"/>
              </a:spcAft>
              <a:buClr>
                <a:schemeClr val="dk1"/>
              </a:buClr>
              <a:buSzPts val="3000"/>
              <a:buFont typeface="Orbitron"/>
              <a:buNone/>
              <a:defRPr sz="3000" b="1" i="0" u="none" strike="noStrike" cap="none">
                <a:solidFill>
                  <a:schemeClr val="dk1"/>
                </a:solidFill>
                <a:latin typeface="Orbitron"/>
                <a:ea typeface="Orbitron"/>
                <a:cs typeface="Orbitron"/>
                <a:sym typeface="Orbitron"/>
              </a:defRPr>
            </a:lvl8pPr>
            <a:lvl9pPr marR="0" lvl="8" algn="ctr" rtl="0">
              <a:lnSpc>
                <a:spcPct val="100000"/>
              </a:lnSpc>
              <a:spcBef>
                <a:spcPts val="0"/>
              </a:spcBef>
              <a:spcAft>
                <a:spcPts val="0"/>
              </a:spcAft>
              <a:buClr>
                <a:schemeClr val="dk1"/>
              </a:buClr>
              <a:buSzPts val="3000"/>
              <a:buFont typeface="Orbitron"/>
              <a:buNone/>
              <a:defRPr sz="3000" b="1" i="0" u="none" strike="noStrike" cap="none">
                <a:solidFill>
                  <a:schemeClr val="dk1"/>
                </a:solidFill>
                <a:latin typeface="Orbitron"/>
                <a:ea typeface="Orbitron"/>
                <a:cs typeface="Orbitron"/>
                <a:sym typeface="Orbitron"/>
              </a:defRPr>
            </a:lvl9pPr>
          </a:lstStyle>
          <a:p>
            <a:r>
              <a:rPr lang="en-US"/>
              <a:t>Type of Sensors</a:t>
            </a:r>
          </a:p>
        </p:txBody>
      </p:sp>
    </p:spTree>
  </p:cSld>
  <p:clrMapOvr>
    <a:masterClrMapping/>
  </p:clrMapOvr>
  <mc:AlternateContent xmlns:mc="http://schemas.openxmlformats.org/markup-compatibility/2006" xmlns:p15="http://schemas.microsoft.com/office/powerpoint/2012/main">
    <mc:Choice Requires="p15">
      <p:transition spd="slow">
        <p15:prstTrans prst="pageCurlDouble"/>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66"/>
        <p:cNvGrpSpPr/>
        <p:nvPr/>
      </p:nvGrpSpPr>
      <p:grpSpPr>
        <a:xfrm>
          <a:off x="0" y="0"/>
          <a:ext cx="0" cy="0"/>
          <a:chOff x="0" y="0"/>
          <a:chExt cx="0" cy="0"/>
        </a:xfrm>
      </p:grpSpPr>
      <p:sp>
        <p:nvSpPr>
          <p:cNvPr id="2" name="Title 4">
            <a:extLst>
              <a:ext uri="{FF2B5EF4-FFF2-40B4-BE49-F238E27FC236}">
                <a16:creationId xmlns:a16="http://schemas.microsoft.com/office/drawing/2014/main" id="{F8851E51-8563-AD00-932F-EBACC7971753}"/>
              </a:ext>
            </a:extLst>
          </p:cNvPr>
          <p:cNvSpPr txBox="1">
            <a:spLocks/>
          </p:cNvSpPr>
          <p:nvPr/>
        </p:nvSpPr>
        <p:spPr>
          <a:xfrm>
            <a:off x="5254907" y="722289"/>
            <a:ext cx="3993265" cy="1207008"/>
          </a:xfrm>
          <a:prstGeom prst="rect">
            <a:avLst/>
          </a:prstGeom>
          <a:noFill/>
          <a:ln>
            <a:noFill/>
          </a:ln>
        </p:spPr>
        <p:txBody>
          <a:bodyPr spcFirstLastPara="1" vert="horz" wrap="square" lIns="68580" tIns="34290" rIns="68580" bIns="34290" rtlCol="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000"/>
              <a:buFont typeface="Fredoka One"/>
              <a:buNone/>
              <a:defRPr sz="3000" b="1" i="0" u="none" strike="noStrike" cap="none">
                <a:solidFill>
                  <a:schemeClr val="lt1"/>
                </a:solidFill>
                <a:latin typeface="Orbitron"/>
                <a:ea typeface="Orbitron"/>
                <a:cs typeface="Orbitron"/>
                <a:sym typeface="Orbitron"/>
              </a:defRPr>
            </a:lvl1pPr>
            <a:lvl2pPr marR="0" lvl="1" algn="ctr" rtl="0">
              <a:lnSpc>
                <a:spcPct val="100000"/>
              </a:lnSpc>
              <a:spcBef>
                <a:spcPts val="0"/>
              </a:spcBef>
              <a:spcAft>
                <a:spcPts val="0"/>
              </a:spcAft>
              <a:buClr>
                <a:schemeClr val="lt1"/>
              </a:buClr>
              <a:buSzPts val="3000"/>
              <a:buFont typeface="Fredoka One"/>
              <a:buNone/>
              <a:defRPr sz="3000" b="1" i="0" u="none" strike="noStrike" cap="none">
                <a:solidFill>
                  <a:schemeClr val="lt1"/>
                </a:solidFill>
                <a:latin typeface="Fredoka One"/>
                <a:ea typeface="Fredoka One"/>
                <a:cs typeface="Fredoka One"/>
                <a:sym typeface="Fredoka One"/>
              </a:defRPr>
            </a:lvl2pPr>
            <a:lvl3pPr marR="0" lvl="2" algn="ctr" rtl="0">
              <a:lnSpc>
                <a:spcPct val="100000"/>
              </a:lnSpc>
              <a:spcBef>
                <a:spcPts val="0"/>
              </a:spcBef>
              <a:spcAft>
                <a:spcPts val="0"/>
              </a:spcAft>
              <a:buClr>
                <a:schemeClr val="lt1"/>
              </a:buClr>
              <a:buSzPts val="3000"/>
              <a:buFont typeface="Fredoka One"/>
              <a:buNone/>
              <a:defRPr sz="3000" b="1" i="0" u="none" strike="noStrike" cap="none">
                <a:solidFill>
                  <a:schemeClr val="lt1"/>
                </a:solidFill>
                <a:latin typeface="Fredoka One"/>
                <a:ea typeface="Fredoka One"/>
                <a:cs typeface="Fredoka One"/>
                <a:sym typeface="Fredoka One"/>
              </a:defRPr>
            </a:lvl3pPr>
            <a:lvl4pPr marR="0" lvl="3" algn="ctr" rtl="0">
              <a:lnSpc>
                <a:spcPct val="100000"/>
              </a:lnSpc>
              <a:spcBef>
                <a:spcPts val="0"/>
              </a:spcBef>
              <a:spcAft>
                <a:spcPts val="0"/>
              </a:spcAft>
              <a:buClr>
                <a:schemeClr val="lt1"/>
              </a:buClr>
              <a:buSzPts val="3000"/>
              <a:buFont typeface="Fredoka One"/>
              <a:buNone/>
              <a:defRPr sz="3000" b="1" i="0" u="none" strike="noStrike" cap="none">
                <a:solidFill>
                  <a:schemeClr val="lt1"/>
                </a:solidFill>
                <a:latin typeface="Fredoka One"/>
                <a:ea typeface="Fredoka One"/>
                <a:cs typeface="Fredoka One"/>
                <a:sym typeface="Fredoka One"/>
              </a:defRPr>
            </a:lvl4pPr>
            <a:lvl5pPr marR="0" lvl="4" algn="ctr" rtl="0">
              <a:lnSpc>
                <a:spcPct val="100000"/>
              </a:lnSpc>
              <a:spcBef>
                <a:spcPts val="0"/>
              </a:spcBef>
              <a:spcAft>
                <a:spcPts val="0"/>
              </a:spcAft>
              <a:buClr>
                <a:schemeClr val="lt1"/>
              </a:buClr>
              <a:buSzPts val="3000"/>
              <a:buFont typeface="Fredoka One"/>
              <a:buNone/>
              <a:defRPr sz="3000" b="1" i="0" u="none" strike="noStrike" cap="none">
                <a:solidFill>
                  <a:schemeClr val="lt1"/>
                </a:solidFill>
                <a:latin typeface="Fredoka One"/>
                <a:ea typeface="Fredoka One"/>
                <a:cs typeface="Fredoka One"/>
                <a:sym typeface="Fredoka One"/>
              </a:defRPr>
            </a:lvl5pPr>
            <a:lvl6pPr marR="0" lvl="5" algn="ctr" rtl="0">
              <a:lnSpc>
                <a:spcPct val="100000"/>
              </a:lnSpc>
              <a:spcBef>
                <a:spcPts val="0"/>
              </a:spcBef>
              <a:spcAft>
                <a:spcPts val="0"/>
              </a:spcAft>
              <a:buClr>
                <a:schemeClr val="lt1"/>
              </a:buClr>
              <a:buSzPts val="3000"/>
              <a:buFont typeface="Fredoka One"/>
              <a:buNone/>
              <a:defRPr sz="3000" b="1" i="0" u="none" strike="noStrike" cap="none">
                <a:solidFill>
                  <a:schemeClr val="lt1"/>
                </a:solidFill>
                <a:latin typeface="Fredoka One"/>
                <a:ea typeface="Fredoka One"/>
                <a:cs typeface="Fredoka One"/>
                <a:sym typeface="Fredoka One"/>
              </a:defRPr>
            </a:lvl6pPr>
            <a:lvl7pPr marR="0" lvl="6" algn="ctr" rtl="0">
              <a:lnSpc>
                <a:spcPct val="100000"/>
              </a:lnSpc>
              <a:spcBef>
                <a:spcPts val="0"/>
              </a:spcBef>
              <a:spcAft>
                <a:spcPts val="0"/>
              </a:spcAft>
              <a:buClr>
                <a:schemeClr val="lt1"/>
              </a:buClr>
              <a:buSzPts val="3000"/>
              <a:buFont typeface="Fredoka One"/>
              <a:buNone/>
              <a:defRPr sz="3000" b="1" i="0" u="none" strike="noStrike" cap="none">
                <a:solidFill>
                  <a:schemeClr val="lt1"/>
                </a:solidFill>
                <a:latin typeface="Fredoka One"/>
                <a:ea typeface="Fredoka One"/>
                <a:cs typeface="Fredoka One"/>
                <a:sym typeface="Fredoka One"/>
              </a:defRPr>
            </a:lvl7pPr>
            <a:lvl8pPr marR="0" lvl="7" algn="ctr" rtl="0">
              <a:lnSpc>
                <a:spcPct val="100000"/>
              </a:lnSpc>
              <a:spcBef>
                <a:spcPts val="0"/>
              </a:spcBef>
              <a:spcAft>
                <a:spcPts val="0"/>
              </a:spcAft>
              <a:buClr>
                <a:schemeClr val="lt1"/>
              </a:buClr>
              <a:buSzPts val="3000"/>
              <a:buFont typeface="Fredoka One"/>
              <a:buNone/>
              <a:defRPr sz="3000" b="1" i="0" u="none" strike="noStrike" cap="none">
                <a:solidFill>
                  <a:schemeClr val="lt1"/>
                </a:solidFill>
                <a:latin typeface="Fredoka One"/>
                <a:ea typeface="Fredoka One"/>
                <a:cs typeface="Fredoka One"/>
                <a:sym typeface="Fredoka One"/>
              </a:defRPr>
            </a:lvl8pPr>
            <a:lvl9pPr marR="0" lvl="8" algn="ctr" rtl="0">
              <a:lnSpc>
                <a:spcPct val="100000"/>
              </a:lnSpc>
              <a:spcBef>
                <a:spcPts val="0"/>
              </a:spcBef>
              <a:spcAft>
                <a:spcPts val="0"/>
              </a:spcAft>
              <a:buClr>
                <a:schemeClr val="lt1"/>
              </a:buClr>
              <a:buSzPts val="3000"/>
              <a:buFont typeface="Fredoka One"/>
              <a:buNone/>
              <a:defRPr sz="3000" b="1" i="0" u="none" strike="noStrike" cap="none">
                <a:solidFill>
                  <a:schemeClr val="lt1"/>
                </a:solidFill>
                <a:latin typeface="Fredoka One"/>
                <a:ea typeface="Fredoka One"/>
                <a:cs typeface="Fredoka One"/>
                <a:sym typeface="Fredoka One"/>
              </a:defRPr>
            </a:lvl9pPr>
          </a:lstStyle>
          <a:p>
            <a:r>
              <a:rPr lang="en-US" altLang="en-GB" sz="2800"/>
              <a:t>Choosing Your </a:t>
            </a:r>
            <a:r>
              <a:rPr lang="en-US" altLang="en-GB" sz="2800">
                <a:solidFill>
                  <a:schemeClr val="bg2">
                    <a:lumMod val="75000"/>
                  </a:schemeClr>
                </a:solidFill>
              </a:rPr>
              <a:t>Right</a:t>
            </a:r>
            <a:r>
              <a:rPr lang="en-US" altLang="en-GB" sz="2800"/>
              <a:t> Sensors</a:t>
            </a:r>
          </a:p>
        </p:txBody>
      </p:sp>
      <p:pic>
        <p:nvPicPr>
          <p:cNvPr id="3" name="Picture 2">
            <a:extLst>
              <a:ext uri="{FF2B5EF4-FFF2-40B4-BE49-F238E27FC236}">
                <a16:creationId xmlns:a16="http://schemas.microsoft.com/office/drawing/2014/main" id="{758C402B-57EE-C97C-7090-777E7EEA213A}"/>
              </a:ext>
            </a:extLst>
          </p:cNvPr>
          <p:cNvPicPr>
            <a:picLocks noChangeAspect="1"/>
          </p:cNvPicPr>
          <p:nvPr/>
        </p:nvPicPr>
        <p:blipFill rotWithShape="1">
          <a:blip r:embed="rId3"/>
          <a:srcRect t="3631" r="-2" b="5521"/>
          <a:stretch/>
        </p:blipFill>
        <p:spPr>
          <a:xfrm>
            <a:off x="317328" y="257178"/>
            <a:ext cx="5095522" cy="4629143"/>
          </a:xfrm>
          <a:prstGeom prst="rect">
            <a:avLst/>
          </a:prstGeom>
          <a:ln>
            <a:solidFill>
              <a:schemeClr val="accent3">
                <a:lumMod val="50000"/>
              </a:schemeClr>
            </a:solidFill>
          </a:ln>
        </p:spPr>
      </p:pic>
      <p:sp>
        <p:nvSpPr>
          <p:cNvPr id="4" name="Text Box 2">
            <a:extLst>
              <a:ext uri="{FF2B5EF4-FFF2-40B4-BE49-F238E27FC236}">
                <a16:creationId xmlns:a16="http://schemas.microsoft.com/office/drawing/2014/main" id="{FA826866-6E1A-5868-E894-8BC6A90490F7}"/>
              </a:ext>
            </a:extLst>
          </p:cNvPr>
          <p:cNvSpPr txBox="1"/>
          <p:nvPr/>
        </p:nvSpPr>
        <p:spPr>
          <a:xfrm>
            <a:off x="5912708" y="2053972"/>
            <a:ext cx="2862581" cy="3038094"/>
          </a:xfrm>
          <a:prstGeom prst="rect">
            <a:avLst/>
          </a:prstGeom>
        </p:spPr>
        <p:txBody>
          <a:bodyPr vert="horz" lIns="68580" tIns="34290" rIns="68580" bIns="34290" rtlCol="0">
            <a:normAutofit/>
          </a:bodyPr>
          <a:lstStyle/>
          <a:p>
            <a:pPr indent="-137160">
              <a:lnSpc>
                <a:spcPct val="90000"/>
              </a:lnSpc>
              <a:spcAft>
                <a:spcPts val="450"/>
              </a:spcAft>
              <a:buClr>
                <a:schemeClr val="accent1">
                  <a:lumMod val="75000"/>
                </a:schemeClr>
              </a:buClr>
              <a:buSzPct val="85000"/>
              <a:buFont typeface="Wingdings" pitchFamily="2" charset="2"/>
              <a:buChar char="§"/>
            </a:pPr>
            <a:r>
              <a:rPr lang="en-US" sz="1200" b="1"/>
              <a:t>Reference : </a:t>
            </a:r>
            <a:r>
              <a:rPr lang="en-US" sz="1200" b="1" u="sng">
                <a:hlinkClick r:id="rId4" action="ppaction://hlinkfile"/>
              </a:rPr>
              <a:t>https://my.cytron.io/c-sensor</a:t>
            </a:r>
            <a:endParaRPr lang="en-US" sz="1200" b="1" u="sng"/>
          </a:p>
        </p:txBody>
      </p:sp>
    </p:spTree>
  </p:cSld>
  <p:clrMapOvr>
    <a:masterClrMapping/>
  </p:clrMapOvr>
  <mc:AlternateContent xmlns:mc="http://schemas.openxmlformats.org/markup-compatibility/2006" xmlns:p15="http://schemas.microsoft.com/office/powerpoint/2012/main">
    <mc:Choice Requires="p15">
      <p:transition spd="slow">
        <p15:prstTrans prst="pageCurlDouble"/>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012"/>
        <p:cNvGrpSpPr/>
        <p:nvPr/>
      </p:nvGrpSpPr>
      <p:grpSpPr>
        <a:xfrm>
          <a:off x="0" y="0"/>
          <a:ext cx="0" cy="0"/>
          <a:chOff x="0" y="0"/>
          <a:chExt cx="0" cy="0"/>
        </a:xfrm>
      </p:grpSpPr>
      <p:pic>
        <p:nvPicPr>
          <p:cNvPr id="4" name="Picture 3" descr="A close-up of a mechanical device&#10;&#10;Description automatically generated">
            <a:extLst>
              <a:ext uri="{FF2B5EF4-FFF2-40B4-BE49-F238E27FC236}">
                <a16:creationId xmlns:a16="http://schemas.microsoft.com/office/drawing/2014/main" id="{C28F6C02-8F09-4923-7EA8-05FDD2640AA5}"/>
              </a:ext>
            </a:extLst>
          </p:cNvPr>
          <p:cNvPicPr>
            <a:picLocks noChangeAspect="1"/>
          </p:cNvPicPr>
          <p:nvPr/>
        </p:nvPicPr>
        <p:blipFill rotWithShape="1">
          <a:blip r:embed="rId3"/>
          <a:srcRect t="115" b="2208"/>
          <a:stretch/>
        </p:blipFill>
        <p:spPr>
          <a:xfrm>
            <a:off x="6385560" y="-179718"/>
            <a:ext cx="2468880" cy="1815347"/>
          </a:xfrm>
          <a:prstGeom prst="rect">
            <a:avLst/>
          </a:prstGeom>
        </p:spPr>
      </p:pic>
      <p:sp>
        <p:nvSpPr>
          <p:cNvPr id="6" name="Title 4">
            <a:extLst>
              <a:ext uri="{FF2B5EF4-FFF2-40B4-BE49-F238E27FC236}">
                <a16:creationId xmlns:a16="http://schemas.microsoft.com/office/drawing/2014/main" id="{07772E4B-EB44-FEB3-C607-AC6B91586535}"/>
              </a:ext>
            </a:extLst>
          </p:cNvPr>
          <p:cNvSpPr>
            <a:spLocks noGrp="1"/>
          </p:cNvSpPr>
          <p:nvPr>
            <p:ph type="title"/>
          </p:nvPr>
        </p:nvSpPr>
        <p:spPr>
          <a:xfrm>
            <a:off x="76200" y="428621"/>
            <a:ext cx="7543800" cy="1207008"/>
          </a:xfrm>
        </p:spPr>
        <p:txBody>
          <a:bodyPr anchor="ctr">
            <a:normAutofit/>
          </a:bodyPr>
          <a:lstStyle/>
          <a:p>
            <a:pPr algn="l"/>
            <a:r>
              <a:rPr lang="en-US" altLang="en-GB" sz="3600" b="1">
                <a:solidFill>
                  <a:schemeClr val="bg1"/>
                </a:solidFill>
                <a:latin typeface="Orbitron" panose="020B0604020202020204" charset="0"/>
                <a:cs typeface="Calibri" panose="020F0502020204030204" charset="0"/>
              </a:rPr>
              <a:t>Types of ACTUATORS</a:t>
            </a:r>
          </a:p>
        </p:txBody>
      </p:sp>
      <p:sp>
        <p:nvSpPr>
          <p:cNvPr id="7" name="Content Placeholder 18">
            <a:extLst>
              <a:ext uri="{FF2B5EF4-FFF2-40B4-BE49-F238E27FC236}">
                <a16:creationId xmlns:a16="http://schemas.microsoft.com/office/drawing/2014/main" id="{6E02496B-EC0A-4DBE-23F4-193CCCE06E10}"/>
              </a:ext>
            </a:extLst>
          </p:cNvPr>
          <p:cNvSpPr txBox="1">
            <a:spLocks/>
          </p:cNvSpPr>
          <p:nvPr/>
        </p:nvSpPr>
        <p:spPr>
          <a:xfrm>
            <a:off x="76200" y="1635628"/>
            <a:ext cx="7543800" cy="2631572"/>
          </a:xfrm>
          <a:prstGeom prst="rect">
            <a:avLst/>
          </a:prstGeom>
        </p:spPr>
        <p:style>
          <a:lnRef idx="1">
            <a:schemeClr val="accent1"/>
          </a:lnRef>
          <a:fillRef idx="2">
            <a:schemeClr val="accent1"/>
          </a:fillRef>
          <a:effectRef idx="1">
            <a:schemeClr val="accent1"/>
          </a:effectRef>
          <a:fontRef idx="minor">
            <a:schemeClr val="dk1"/>
          </a:fontRef>
        </p:style>
        <p:txBody>
          <a:bodyPr>
            <a:normAutofit fontScale="55000" lnSpcReduction="2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MY" sz="2200" b="1">
                <a:latin typeface="Century Gothic" panose="020B0502020202020204" pitchFamily="34" charset="0"/>
                <a:cs typeface="Gujarati MT" pitchFamily="2" charset="0"/>
              </a:rPr>
              <a:t>Electric Actuators:</a:t>
            </a:r>
          </a:p>
          <a:p>
            <a:pPr>
              <a:buFont typeface="+mj-lt"/>
              <a:buAutoNum type="arabicPeriod"/>
            </a:pPr>
            <a:r>
              <a:rPr lang="en-MY" sz="2200">
                <a:latin typeface="Century Gothic" panose="020B0502020202020204" pitchFamily="34" charset="0"/>
                <a:cs typeface="Gujarati MT" pitchFamily="2" charset="0"/>
              </a:rPr>
              <a:t>Linear Actuators: Create straight-line motion. Used in automation, robotics, &amp; medical equipment.</a:t>
            </a:r>
          </a:p>
          <a:p>
            <a:pPr>
              <a:buFont typeface="+mj-lt"/>
              <a:buAutoNum type="arabicPeriod"/>
            </a:pPr>
            <a:r>
              <a:rPr lang="en-MY" sz="2200">
                <a:latin typeface="Century Gothic" panose="020B0502020202020204" pitchFamily="34" charset="0"/>
                <a:cs typeface="Gujarati MT" pitchFamily="2" charset="0"/>
              </a:rPr>
              <a:t>Rotary Actuators: Generate rotational motion around an axis. Used in valve control, conveyors, and more.</a:t>
            </a:r>
          </a:p>
          <a:p>
            <a:pPr marL="127000"/>
            <a:endParaRPr lang="en-MY" sz="2200">
              <a:latin typeface="Century Gothic" panose="020B0502020202020204" pitchFamily="34" charset="0"/>
              <a:cs typeface="Gujarati MT" pitchFamily="2" charset="0"/>
            </a:endParaRPr>
          </a:p>
          <a:p>
            <a:r>
              <a:rPr lang="en-MY" sz="2200" b="1">
                <a:latin typeface="Century Gothic" panose="020B0502020202020204" pitchFamily="34" charset="0"/>
                <a:cs typeface="Gujarati MT" pitchFamily="2" charset="0"/>
              </a:rPr>
              <a:t>Pneumatic Actuators:</a:t>
            </a:r>
          </a:p>
          <a:p>
            <a:pPr>
              <a:buFont typeface="+mj-lt"/>
              <a:buAutoNum type="arabicPeriod"/>
            </a:pPr>
            <a:r>
              <a:rPr lang="en-MY" sz="2200">
                <a:latin typeface="Century Gothic" panose="020B0502020202020204" pitchFamily="34" charset="0"/>
                <a:cs typeface="Gujarati MT" pitchFamily="2" charset="0"/>
              </a:rPr>
              <a:t>Pneumatic Cylinders: Use compressed air for linear motion. Common in industrial automation.</a:t>
            </a:r>
          </a:p>
          <a:p>
            <a:pPr>
              <a:buFont typeface="+mj-lt"/>
              <a:buAutoNum type="arabicPeriod"/>
            </a:pPr>
            <a:r>
              <a:rPr lang="en-MY" sz="2200">
                <a:latin typeface="Century Gothic" panose="020B0502020202020204" pitchFamily="34" charset="0"/>
                <a:cs typeface="Gujarati MT" pitchFamily="2" charset="0"/>
              </a:rPr>
              <a:t>Pneumatic Rotary Actuators: Produce rotational motion with compressed air.</a:t>
            </a:r>
          </a:p>
          <a:p>
            <a:pPr marL="127000"/>
            <a:endParaRPr lang="en-MY" sz="2200">
              <a:latin typeface="Century Gothic" panose="020B0502020202020204" pitchFamily="34" charset="0"/>
              <a:cs typeface="Gujarati MT" pitchFamily="2" charset="0"/>
            </a:endParaRPr>
          </a:p>
          <a:p>
            <a:r>
              <a:rPr lang="en-MY" sz="2200" b="1">
                <a:latin typeface="Century Gothic" panose="020B0502020202020204" pitchFamily="34" charset="0"/>
                <a:cs typeface="Gujarati MT" pitchFamily="2" charset="0"/>
              </a:rPr>
              <a:t>Hydraulic Actuators:</a:t>
            </a:r>
          </a:p>
          <a:p>
            <a:pPr>
              <a:buFont typeface="+mj-lt"/>
              <a:buAutoNum type="arabicPeriod"/>
            </a:pPr>
            <a:r>
              <a:rPr lang="en-MY" sz="2200">
                <a:latin typeface="Century Gothic" panose="020B0502020202020204" pitchFamily="34" charset="0"/>
                <a:cs typeface="Gujarati MT" pitchFamily="2" charset="0"/>
              </a:rPr>
              <a:t>Hydraulic Cylinders: Utilize pressurized fluid for linear motion. High force for machinery.</a:t>
            </a:r>
          </a:p>
          <a:p>
            <a:pPr>
              <a:buFont typeface="+mj-lt"/>
              <a:buAutoNum type="arabicPeriod"/>
            </a:pPr>
            <a:r>
              <a:rPr lang="en-MY" sz="2200">
                <a:latin typeface="Century Gothic" panose="020B0502020202020204" pitchFamily="34" charset="0"/>
                <a:cs typeface="Gujarati MT" pitchFamily="2" charset="0"/>
              </a:rPr>
              <a:t>Hydraulic Rotary Actuators: Create rotary motion with hydraulic pressure.</a:t>
            </a:r>
          </a:p>
          <a:p>
            <a:pPr marL="127000"/>
            <a:endParaRPr lang="en-MY" sz="2200">
              <a:latin typeface="Century Gothic" panose="020B0502020202020204" pitchFamily="34" charset="0"/>
              <a:cs typeface="Gujarati MT" pitchFamily="2" charset="0"/>
            </a:endParaRPr>
          </a:p>
          <a:p>
            <a:r>
              <a:rPr lang="en-MY" sz="2200" b="1">
                <a:latin typeface="Century Gothic" panose="020B0502020202020204" pitchFamily="34" charset="0"/>
                <a:cs typeface="Gujarati MT" pitchFamily="2" charset="0"/>
              </a:rPr>
              <a:t>Piezoelectric Actuators: </a:t>
            </a:r>
            <a:r>
              <a:rPr lang="en-MY" sz="2200">
                <a:latin typeface="Century Gothic" panose="020B0502020202020204" pitchFamily="34" charset="0"/>
                <a:cs typeface="Gujarati MT" pitchFamily="2" charset="0"/>
              </a:rPr>
              <a:t>Generate voltage from stress for precise movement, e.g., positioning.</a:t>
            </a:r>
          </a:p>
          <a:p>
            <a:r>
              <a:rPr lang="en-MY" sz="2200">
                <a:latin typeface="Century Gothic" panose="020B0502020202020204" pitchFamily="34" charset="0"/>
                <a:cs typeface="Gujarati MT" pitchFamily="2" charset="0"/>
              </a:rPr>
              <a:t>Solenoid Actuators: Controlled by electromagnets for linear/rotary motion. Common in locks, valves, autos.</a:t>
            </a:r>
          </a:p>
          <a:p>
            <a:endParaRPr lang="en-GB">
              <a:latin typeface="Gujarati MT" pitchFamily="2" charset="0"/>
              <a:cs typeface="Gujarati MT" pitchFamily="2" charset="0"/>
            </a:endParaRPr>
          </a:p>
          <a:p>
            <a:endParaRPr lang="en-GB" sz="1600">
              <a:latin typeface="Gujarati MT" pitchFamily="2" charset="0"/>
              <a:cs typeface="Gujarati MT" pitchFamily="2" charset="0"/>
            </a:endParaRPr>
          </a:p>
          <a:p>
            <a:endParaRPr lang="en-US"/>
          </a:p>
        </p:txBody>
      </p:sp>
      <p:pic>
        <p:nvPicPr>
          <p:cNvPr id="5" name="Picture 4" descr="A close-up of a machine&#10;&#10;Description automatically generated">
            <a:extLst>
              <a:ext uri="{FF2B5EF4-FFF2-40B4-BE49-F238E27FC236}">
                <a16:creationId xmlns:a16="http://schemas.microsoft.com/office/drawing/2014/main" id="{F032E55A-D258-CB1E-E21A-C3B8BB0F9EC9}"/>
              </a:ext>
            </a:extLst>
          </p:cNvPr>
          <p:cNvPicPr>
            <a:picLocks noChangeAspect="1"/>
          </p:cNvPicPr>
          <p:nvPr/>
        </p:nvPicPr>
        <p:blipFill rotWithShape="1">
          <a:blip r:embed="rId4"/>
          <a:srcRect l="5399" r="6062" b="4"/>
          <a:stretch/>
        </p:blipFill>
        <p:spPr>
          <a:xfrm>
            <a:off x="6919546" y="3507865"/>
            <a:ext cx="2468880" cy="1815353"/>
          </a:xfrm>
          <a:prstGeom prst="rect">
            <a:avLst/>
          </a:prstGeom>
        </p:spPr>
      </p:pic>
    </p:spTree>
  </p:cSld>
  <p:clrMapOvr>
    <a:masterClrMapping/>
  </p:clrMapOvr>
  <mc:AlternateContent xmlns:mc="http://schemas.openxmlformats.org/markup-compatibility/2006" xmlns:p15="http://schemas.microsoft.com/office/powerpoint/2012/main">
    <mc:Choice Requires="p15">
      <p:transition spd="slow">
        <p15:prstTrans prst="pageCurlDouble"/>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57"/>
        <p:cNvGrpSpPr/>
        <p:nvPr/>
      </p:nvGrpSpPr>
      <p:grpSpPr>
        <a:xfrm>
          <a:off x="0" y="0"/>
          <a:ext cx="0" cy="0"/>
          <a:chOff x="0" y="0"/>
          <a:chExt cx="0" cy="0"/>
        </a:xfrm>
      </p:grpSpPr>
      <p:pic>
        <p:nvPicPr>
          <p:cNvPr id="2" name="Content Placeholder 4" descr="A graph of different colored lines&#10;&#10;Description automatically generated">
            <a:extLst>
              <a:ext uri="{FF2B5EF4-FFF2-40B4-BE49-F238E27FC236}">
                <a16:creationId xmlns:a16="http://schemas.microsoft.com/office/drawing/2014/main" id="{545293F6-9CF5-18A6-D6DD-D80D1EAD177F}"/>
              </a:ext>
            </a:extLst>
          </p:cNvPr>
          <p:cNvPicPr>
            <a:picLocks noChangeAspect="1"/>
          </p:cNvPicPr>
          <p:nvPr/>
        </p:nvPicPr>
        <p:blipFill>
          <a:blip r:embed="rId3"/>
          <a:stretch>
            <a:fillRect/>
          </a:stretch>
        </p:blipFill>
        <p:spPr>
          <a:xfrm>
            <a:off x="-34124" y="0"/>
            <a:ext cx="9180498" cy="5143500"/>
          </a:xfrm>
          <a:prstGeom prst="rect">
            <a:avLst/>
          </a:prstGeom>
          <a:noFill/>
          <a:ln>
            <a:noFill/>
          </a:ln>
        </p:spPr>
      </p:pic>
    </p:spTree>
  </p:cSld>
  <p:clrMapOvr>
    <a:masterClrMapping/>
  </p:clrMapOvr>
  <mc:AlternateContent xmlns:mc="http://schemas.openxmlformats.org/markup-compatibility/2006" xmlns:p15="http://schemas.microsoft.com/office/powerpoint/2012/main">
    <mc:Choice Requires="p15">
      <p:transition spd="slow">
        <p15:prstTrans prst="pageCurlDouble"/>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057"/>
        <p:cNvGrpSpPr/>
        <p:nvPr/>
      </p:nvGrpSpPr>
      <p:grpSpPr>
        <a:xfrm>
          <a:off x="0" y="0"/>
          <a:ext cx="0" cy="0"/>
          <a:chOff x="0" y="0"/>
          <a:chExt cx="0" cy="0"/>
        </a:xfrm>
      </p:grpSpPr>
      <p:pic>
        <p:nvPicPr>
          <p:cNvPr id="2" name="Content Placeholder 4">
            <a:extLst>
              <a:ext uri="{FF2B5EF4-FFF2-40B4-BE49-F238E27FC236}">
                <a16:creationId xmlns:a16="http://schemas.microsoft.com/office/drawing/2014/main" id="{545293F6-9CF5-18A6-D6DD-D80D1EAD177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581" y="0"/>
            <a:ext cx="9136837" cy="5143500"/>
          </a:xfrm>
          <a:prstGeom prst="rect">
            <a:avLst/>
          </a:prstGeom>
          <a:noFill/>
          <a:ln>
            <a:noFill/>
          </a:ln>
        </p:spPr>
      </p:pic>
    </p:spTree>
    <p:extLst>
      <p:ext uri="{BB962C8B-B14F-4D97-AF65-F5344CB8AC3E}">
        <p14:creationId xmlns:p14="http://schemas.microsoft.com/office/powerpoint/2010/main" val="1538797325"/>
      </p:ext>
    </p:extLst>
  </p:cSld>
  <p:clrMapOvr>
    <a:masterClrMapping/>
  </p:clrMapOvr>
  <mc:AlternateContent xmlns:mc="http://schemas.openxmlformats.org/markup-compatibility/2006" xmlns:p15="http://schemas.microsoft.com/office/powerpoint/2012/main">
    <mc:Choice Requires="p15">
      <p:transition spd="slow">
        <p15:prstTrans prst="pageCurlDouble"/>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080"/>
        <p:cNvGrpSpPr/>
        <p:nvPr/>
      </p:nvGrpSpPr>
      <p:grpSpPr>
        <a:xfrm>
          <a:off x="0" y="0"/>
          <a:ext cx="0" cy="0"/>
          <a:chOff x="0" y="0"/>
          <a:chExt cx="0" cy="0"/>
        </a:xfrm>
      </p:grpSpPr>
      <p:sp>
        <p:nvSpPr>
          <p:cNvPr id="6" name="Google Shape;19;p3">
            <a:extLst>
              <a:ext uri="{FF2B5EF4-FFF2-40B4-BE49-F238E27FC236}">
                <a16:creationId xmlns:a16="http://schemas.microsoft.com/office/drawing/2014/main" id="{5399D756-11A3-EE18-C61E-35F0FBDB6D70}"/>
              </a:ext>
            </a:extLst>
          </p:cNvPr>
          <p:cNvSpPr/>
          <p:nvPr/>
        </p:nvSpPr>
        <p:spPr>
          <a:xfrm>
            <a:off x="2118405" y="1752339"/>
            <a:ext cx="1709942" cy="1709941"/>
          </a:xfrm>
          <a:prstGeom prst="ellipse">
            <a:avLst/>
          </a:prstGeom>
          <a:gradFill>
            <a:gsLst>
              <a:gs pos="0">
                <a:srgbClr val="FFFFFF"/>
              </a:gs>
              <a:gs pos="100000">
                <a:srgbClr val="DADEE3"/>
              </a:gs>
            </a:gsLst>
            <a:lin ang="8100000" scaled="0"/>
          </a:gradFill>
          <a:ln w="25400" cap="flat" cmpd="sng">
            <a:solidFill>
              <a:srgbClr val="FFFFFF"/>
            </a:solidFill>
            <a:prstDash val="solid"/>
            <a:miter lim="8000"/>
            <a:headEnd type="none" w="sm" len="sm"/>
            <a:tailEnd type="none" w="sm" len="sm"/>
          </a:ln>
          <a:effectLst>
            <a:outerShdw blurRad="177800" dist="159554" dir="7673311" rotWithShape="0">
              <a:srgbClr val="000000">
                <a:alpha val="41960"/>
              </a:srgbClr>
            </a:outerShdw>
          </a:effectLst>
        </p:spPr>
        <p:txBody>
          <a:bodyPr spcFirstLastPara="1" wrap="square" lIns="34275" tIns="34275" rIns="34275" bIns="34275" anchor="ctr" anchorCtr="0">
            <a:noAutofit/>
          </a:bodyPr>
          <a:lstStyle/>
          <a:p>
            <a:pPr>
              <a:buSzPts val="1800"/>
            </a:pPr>
            <a:endParaRPr sz="1350">
              <a:latin typeface="Calibri"/>
              <a:ea typeface="Calibri"/>
              <a:cs typeface="Calibri"/>
              <a:sym typeface="Calibri"/>
            </a:endParaRPr>
          </a:p>
        </p:txBody>
      </p:sp>
      <p:sp>
        <p:nvSpPr>
          <p:cNvPr id="7" name="Google Shape;20;p3">
            <a:extLst>
              <a:ext uri="{FF2B5EF4-FFF2-40B4-BE49-F238E27FC236}">
                <a16:creationId xmlns:a16="http://schemas.microsoft.com/office/drawing/2014/main" id="{D24A66F7-3C98-0DF1-47FD-9527B881A128}"/>
              </a:ext>
            </a:extLst>
          </p:cNvPr>
          <p:cNvSpPr/>
          <p:nvPr/>
        </p:nvSpPr>
        <p:spPr>
          <a:xfrm>
            <a:off x="1875251" y="1342688"/>
            <a:ext cx="2219110" cy="1604597"/>
          </a:xfrm>
          <a:custGeom>
            <a:avLst/>
            <a:gdLst/>
            <a:ahLst/>
            <a:cxnLst/>
            <a:rect l="l" t="t" r="r" b="b"/>
            <a:pathLst>
              <a:path w="21367" h="21600" extrusionOk="0">
                <a:moveTo>
                  <a:pt x="452" y="21600"/>
                </a:moveTo>
                <a:cubicBezTo>
                  <a:pt x="-233" y="18479"/>
                  <a:pt x="-137" y="15124"/>
                  <a:pt x="723" y="12089"/>
                </a:cubicBezTo>
                <a:cubicBezTo>
                  <a:pt x="1646" y="8837"/>
                  <a:pt x="3382" y="6166"/>
                  <a:pt x="5610" y="4573"/>
                </a:cubicBezTo>
                <a:lnTo>
                  <a:pt x="2704" y="4323"/>
                </a:lnTo>
                <a:cubicBezTo>
                  <a:pt x="4925" y="1750"/>
                  <a:pt x="7723" y="354"/>
                  <a:pt x="10607" y="380"/>
                </a:cubicBezTo>
                <a:cubicBezTo>
                  <a:pt x="13429" y="405"/>
                  <a:pt x="16158" y="1791"/>
                  <a:pt x="18333" y="4303"/>
                </a:cubicBezTo>
                <a:lnTo>
                  <a:pt x="21367" y="0"/>
                </a:lnTo>
              </a:path>
            </a:pathLst>
          </a:custGeom>
          <a:noFill/>
          <a:ln w="60950" cap="flat" cmpd="sng">
            <a:solidFill>
              <a:srgbClr val="7A4AAA"/>
            </a:solidFill>
            <a:prstDash val="solid"/>
            <a:miter lim="8000"/>
            <a:headEnd type="none" w="sm" len="sm"/>
            <a:tailEnd type="none" w="sm" len="sm"/>
          </a:ln>
        </p:spPr>
        <p:txBody>
          <a:bodyPr spcFirstLastPara="1" wrap="square" lIns="34275" tIns="34275" rIns="34275" bIns="34275" anchor="t" anchorCtr="0">
            <a:noAutofit/>
          </a:bodyPr>
          <a:lstStyle/>
          <a:p>
            <a:pPr>
              <a:buSzPts val="1800"/>
            </a:pPr>
            <a:endParaRPr sz="1350">
              <a:latin typeface="Calibri"/>
              <a:ea typeface="Calibri"/>
              <a:cs typeface="Calibri"/>
              <a:sym typeface="Calibri"/>
            </a:endParaRPr>
          </a:p>
        </p:txBody>
      </p:sp>
      <p:sp>
        <p:nvSpPr>
          <p:cNvPr id="8" name="Google Shape;21;p3">
            <a:extLst>
              <a:ext uri="{FF2B5EF4-FFF2-40B4-BE49-F238E27FC236}">
                <a16:creationId xmlns:a16="http://schemas.microsoft.com/office/drawing/2014/main" id="{C452064A-9C67-4283-10F5-758B2E644E7F}"/>
              </a:ext>
            </a:extLst>
          </p:cNvPr>
          <p:cNvSpPr/>
          <p:nvPr/>
        </p:nvSpPr>
        <p:spPr>
          <a:xfrm>
            <a:off x="3929329" y="609168"/>
            <a:ext cx="859286" cy="856457"/>
          </a:xfrm>
          <a:custGeom>
            <a:avLst/>
            <a:gdLst/>
            <a:ahLst/>
            <a:cxnLst/>
            <a:rect l="l" t="t" r="r" b="b"/>
            <a:pathLst>
              <a:path w="18576" h="18528" extrusionOk="0">
                <a:moveTo>
                  <a:pt x="9314" y="18528"/>
                </a:moveTo>
                <a:cubicBezTo>
                  <a:pt x="17420" y="18529"/>
                  <a:pt x="21600" y="8831"/>
                  <a:pt x="16037" y="2932"/>
                </a:cubicBezTo>
                <a:cubicBezTo>
                  <a:pt x="10376" y="-3071"/>
                  <a:pt x="287" y="738"/>
                  <a:pt x="0" y="8987"/>
                </a:cubicBezTo>
              </a:path>
            </a:pathLst>
          </a:custGeom>
          <a:noFill/>
          <a:ln w="35550" cap="flat" cmpd="sng">
            <a:solidFill>
              <a:srgbClr val="7A4AAA"/>
            </a:solidFill>
            <a:prstDash val="solid"/>
            <a:miter lim="8000"/>
            <a:headEnd type="none" w="sm" len="sm"/>
            <a:tailEnd type="none" w="sm" len="sm"/>
          </a:ln>
        </p:spPr>
        <p:txBody>
          <a:bodyPr spcFirstLastPara="1" wrap="square" lIns="34275" tIns="34275" rIns="34275" bIns="34275" anchor="t" anchorCtr="0">
            <a:noAutofit/>
          </a:bodyPr>
          <a:lstStyle/>
          <a:p>
            <a:pPr>
              <a:buSzPts val="1800"/>
            </a:pPr>
            <a:endParaRPr sz="1350">
              <a:latin typeface="Calibri"/>
              <a:ea typeface="Calibri"/>
              <a:cs typeface="Calibri"/>
              <a:sym typeface="Calibri"/>
            </a:endParaRPr>
          </a:p>
        </p:txBody>
      </p:sp>
      <p:grpSp>
        <p:nvGrpSpPr>
          <p:cNvPr id="9" name="Google Shape;22;p3">
            <a:extLst>
              <a:ext uri="{FF2B5EF4-FFF2-40B4-BE49-F238E27FC236}">
                <a16:creationId xmlns:a16="http://schemas.microsoft.com/office/drawing/2014/main" id="{7AD4DA31-EDBF-EA6C-3D3D-1A1096DC922E}"/>
              </a:ext>
            </a:extLst>
          </p:cNvPr>
          <p:cNvGrpSpPr/>
          <p:nvPr/>
        </p:nvGrpSpPr>
        <p:grpSpPr>
          <a:xfrm>
            <a:off x="3991100" y="673595"/>
            <a:ext cx="735688" cy="735688"/>
            <a:chOff x="0" y="0"/>
            <a:chExt cx="980915" cy="980915"/>
          </a:xfrm>
        </p:grpSpPr>
        <p:sp>
          <p:nvSpPr>
            <p:cNvPr id="10" name="Google Shape;23;p3">
              <a:extLst>
                <a:ext uri="{FF2B5EF4-FFF2-40B4-BE49-F238E27FC236}">
                  <a16:creationId xmlns:a16="http://schemas.microsoft.com/office/drawing/2014/main" id="{ABC3ED82-958C-1146-5DF3-D9469CF63614}"/>
                </a:ext>
              </a:extLst>
            </p:cNvPr>
            <p:cNvSpPr/>
            <p:nvPr/>
          </p:nvSpPr>
          <p:spPr>
            <a:xfrm>
              <a:off x="0" y="0"/>
              <a:ext cx="980915" cy="980915"/>
            </a:xfrm>
            <a:prstGeom prst="ellipse">
              <a:avLst/>
            </a:prstGeom>
            <a:solidFill>
              <a:srgbClr val="7A4AAA"/>
            </a:solidFill>
            <a:ln>
              <a:noFill/>
            </a:ln>
          </p:spPr>
          <p:txBody>
            <a:bodyPr spcFirstLastPara="1" wrap="square" lIns="34275" tIns="34275" rIns="34275" bIns="34275" anchor="ctr" anchorCtr="0">
              <a:noAutofit/>
            </a:bodyPr>
            <a:lstStyle/>
            <a:p>
              <a:pPr>
                <a:buSzPts val="1800"/>
              </a:pPr>
              <a:endParaRPr sz="1350">
                <a:latin typeface="Calibri"/>
                <a:ea typeface="Calibri"/>
                <a:cs typeface="Calibri"/>
                <a:sym typeface="Calibri"/>
              </a:endParaRPr>
            </a:p>
          </p:txBody>
        </p:sp>
        <p:sp>
          <p:nvSpPr>
            <p:cNvPr id="11" name="Google Shape;24;p3">
              <a:extLst>
                <a:ext uri="{FF2B5EF4-FFF2-40B4-BE49-F238E27FC236}">
                  <a16:creationId xmlns:a16="http://schemas.microsoft.com/office/drawing/2014/main" id="{B6453C62-231A-3367-0F30-4DD95201CD2F}"/>
                </a:ext>
              </a:extLst>
            </p:cNvPr>
            <p:cNvSpPr/>
            <p:nvPr/>
          </p:nvSpPr>
          <p:spPr>
            <a:xfrm>
              <a:off x="79501" y="84448"/>
              <a:ext cx="821914" cy="821913"/>
            </a:xfrm>
            <a:prstGeom prst="ellipse">
              <a:avLst/>
            </a:prstGeom>
            <a:gradFill>
              <a:gsLst>
                <a:gs pos="0">
                  <a:srgbClr val="FFFFFF"/>
                </a:gs>
                <a:gs pos="100000">
                  <a:srgbClr val="DADEE3"/>
                </a:gs>
              </a:gsLst>
              <a:lin ang="16200000" scaled="0"/>
            </a:gradFill>
            <a:ln w="12700" cap="flat" cmpd="sng">
              <a:solidFill>
                <a:srgbClr val="FFFFFF"/>
              </a:solidFill>
              <a:prstDash val="solid"/>
              <a:miter lim="800000"/>
              <a:headEnd type="none" w="sm" len="sm"/>
              <a:tailEnd type="none" w="sm" len="sm"/>
            </a:ln>
            <a:effectLst>
              <a:outerShdw blurRad="38100" dist="64372" dir="7711298" rotWithShape="0">
                <a:srgbClr val="000000">
                  <a:alpha val="31372"/>
                </a:srgbClr>
              </a:outerShdw>
            </a:effectLst>
          </p:spPr>
          <p:txBody>
            <a:bodyPr spcFirstLastPara="1" wrap="square" lIns="34275" tIns="34275" rIns="34275" bIns="34275" anchor="ctr" anchorCtr="0">
              <a:noAutofit/>
            </a:bodyPr>
            <a:lstStyle/>
            <a:p>
              <a:pPr>
                <a:buSzPts val="1800"/>
              </a:pPr>
              <a:endParaRPr sz="1350">
                <a:latin typeface="Calibri"/>
                <a:ea typeface="Calibri"/>
                <a:cs typeface="Calibri"/>
                <a:sym typeface="Calibri"/>
              </a:endParaRPr>
            </a:p>
          </p:txBody>
        </p:sp>
        <p:sp>
          <p:nvSpPr>
            <p:cNvPr id="12" name="Google Shape;25;p3">
              <a:extLst>
                <a:ext uri="{FF2B5EF4-FFF2-40B4-BE49-F238E27FC236}">
                  <a16:creationId xmlns:a16="http://schemas.microsoft.com/office/drawing/2014/main" id="{6B864D35-6EA2-ED79-BE13-BFAE9C9D19EA}"/>
                </a:ext>
              </a:extLst>
            </p:cNvPr>
            <p:cNvSpPr/>
            <p:nvPr/>
          </p:nvSpPr>
          <p:spPr>
            <a:xfrm>
              <a:off x="232580" y="237527"/>
              <a:ext cx="515755" cy="515755"/>
            </a:xfrm>
            <a:prstGeom prst="ellipse">
              <a:avLst/>
            </a:prstGeom>
            <a:gradFill>
              <a:gsLst>
                <a:gs pos="0">
                  <a:srgbClr val="DADEE3"/>
                </a:gs>
                <a:gs pos="100000">
                  <a:srgbClr val="FFFFFF"/>
                </a:gs>
              </a:gsLst>
              <a:lin ang="18900000" scaled="0"/>
            </a:gradFill>
            <a:ln w="9525" cap="flat" cmpd="sng">
              <a:solidFill>
                <a:srgbClr val="FFFFFF"/>
              </a:solidFill>
              <a:prstDash val="solid"/>
              <a:miter lim="800000"/>
              <a:headEnd type="none" w="sm" len="sm"/>
              <a:tailEnd type="none" w="sm" len="sm"/>
            </a:ln>
            <a:effectLst>
              <a:outerShdw blurRad="25400" dist="48360" dir="7673311" rotWithShape="0">
                <a:srgbClr val="000000">
                  <a:alpha val="26666"/>
                </a:srgbClr>
              </a:outerShdw>
            </a:effectLst>
          </p:spPr>
          <p:txBody>
            <a:bodyPr spcFirstLastPara="1" wrap="square" lIns="34275" tIns="34275" rIns="34275" bIns="34275" anchor="ctr" anchorCtr="0">
              <a:noAutofit/>
            </a:bodyPr>
            <a:lstStyle/>
            <a:p>
              <a:pPr>
                <a:buSzPts val="1800"/>
              </a:pPr>
              <a:endParaRPr sz="1350">
                <a:latin typeface="Calibri"/>
                <a:ea typeface="Calibri"/>
                <a:cs typeface="Calibri"/>
                <a:sym typeface="Calibri"/>
              </a:endParaRPr>
            </a:p>
          </p:txBody>
        </p:sp>
      </p:grpSp>
      <p:sp>
        <p:nvSpPr>
          <p:cNvPr id="13" name="Google Shape;27;p3">
            <a:extLst>
              <a:ext uri="{FF2B5EF4-FFF2-40B4-BE49-F238E27FC236}">
                <a16:creationId xmlns:a16="http://schemas.microsoft.com/office/drawing/2014/main" id="{B0A864E5-A3BF-AF23-624A-906D50950963}"/>
              </a:ext>
            </a:extLst>
          </p:cNvPr>
          <p:cNvSpPr txBox="1"/>
          <p:nvPr/>
        </p:nvSpPr>
        <p:spPr>
          <a:xfrm>
            <a:off x="2316941" y="2431337"/>
            <a:ext cx="1312871" cy="325756"/>
          </a:xfrm>
          <a:prstGeom prst="rect">
            <a:avLst/>
          </a:prstGeom>
          <a:noFill/>
          <a:ln>
            <a:noFill/>
          </a:ln>
        </p:spPr>
        <p:txBody>
          <a:bodyPr spcFirstLastPara="1" wrap="square" lIns="34275" tIns="34275" rIns="34275" bIns="34275" anchor="t" anchorCtr="0">
            <a:noAutofit/>
          </a:bodyPr>
          <a:lstStyle/>
          <a:p>
            <a:pPr algn="ctr">
              <a:buClr>
                <a:srgbClr val="FF8029"/>
              </a:buClr>
              <a:buSzPts val="2000"/>
            </a:pPr>
            <a:r>
              <a:rPr lang="en-US" sz="1500">
                <a:solidFill>
                  <a:srgbClr val="FF8029"/>
                </a:solidFill>
                <a:latin typeface="Avenir"/>
                <a:sym typeface="Avenir"/>
              </a:rPr>
              <a:t>Life-Cycle</a:t>
            </a:r>
            <a:endParaRPr sz="1050"/>
          </a:p>
        </p:txBody>
      </p:sp>
      <p:sp>
        <p:nvSpPr>
          <p:cNvPr id="14" name="Google Shape;28;p3">
            <a:extLst>
              <a:ext uri="{FF2B5EF4-FFF2-40B4-BE49-F238E27FC236}">
                <a16:creationId xmlns:a16="http://schemas.microsoft.com/office/drawing/2014/main" id="{05CBBD66-8167-4F5C-ABAA-B44F459CB02C}"/>
              </a:ext>
            </a:extLst>
          </p:cNvPr>
          <p:cNvSpPr txBox="1"/>
          <p:nvPr/>
        </p:nvSpPr>
        <p:spPr>
          <a:xfrm>
            <a:off x="2331675" y="2197390"/>
            <a:ext cx="1283401" cy="411481"/>
          </a:xfrm>
          <a:prstGeom prst="rect">
            <a:avLst/>
          </a:prstGeom>
          <a:noFill/>
          <a:ln>
            <a:noFill/>
          </a:ln>
        </p:spPr>
        <p:txBody>
          <a:bodyPr spcFirstLastPara="1" wrap="square" lIns="34275" tIns="34275" rIns="34275" bIns="34275" anchor="t" anchorCtr="0">
            <a:noAutofit/>
          </a:bodyPr>
          <a:lstStyle/>
          <a:p>
            <a:pPr algn="ctr">
              <a:buClr>
                <a:srgbClr val="535353"/>
              </a:buClr>
              <a:buSzPts val="2600"/>
            </a:pPr>
            <a:r>
              <a:rPr lang="en-US" sz="1950" b="1">
                <a:solidFill>
                  <a:srgbClr val="535353"/>
                </a:solidFill>
                <a:latin typeface="Avenir"/>
                <a:ea typeface="Avenir"/>
                <a:cs typeface="Avenir"/>
                <a:sym typeface="Avenir"/>
              </a:rPr>
              <a:t>DATA</a:t>
            </a:r>
            <a:endParaRPr sz="1050"/>
          </a:p>
        </p:txBody>
      </p:sp>
      <p:sp>
        <p:nvSpPr>
          <p:cNvPr id="15" name="Google Shape;31;p3">
            <a:extLst>
              <a:ext uri="{FF2B5EF4-FFF2-40B4-BE49-F238E27FC236}">
                <a16:creationId xmlns:a16="http://schemas.microsoft.com/office/drawing/2014/main" id="{10F3F6E3-52F4-0B8D-FA81-4E05CEDB4073}"/>
              </a:ext>
            </a:extLst>
          </p:cNvPr>
          <p:cNvSpPr txBox="1"/>
          <p:nvPr/>
        </p:nvSpPr>
        <p:spPr>
          <a:xfrm>
            <a:off x="4869666" y="1052624"/>
            <a:ext cx="1483747" cy="356659"/>
          </a:xfrm>
          <a:prstGeom prst="rect">
            <a:avLst/>
          </a:prstGeom>
          <a:noFill/>
          <a:ln>
            <a:noFill/>
          </a:ln>
        </p:spPr>
        <p:txBody>
          <a:bodyPr spcFirstLastPara="1" wrap="square" lIns="16106" tIns="16106" rIns="16106" bIns="16106" anchor="t" anchorCtr="0">
            <a:noAutofit/>
          </a:bodyPr>
          <a:lstStyle/>
          <a:p>
            <a:pPr algn="just">
              <a:buClr>
                <a:srgbClr val="535353"/>
              </a:buClr>
              <a:buSzPts val="500"/>
            </a:pPr>
            <a:r>
              <a:rPr lang="en-US" sz="825">
                <a:solidFill>
                  <a:srgbClr val="535353"/>
                </a:solidFill>
                <a:latin typeface="Calibri"/>
                <a:cs typeface="Calibri"/>
                <a:sym typeface="Calibri"/>
              </a:rPr>
              <a:t>Get parameter measurements from dedicated sensors</a:t>
            </a:r>
            <a:endParaRPr sz="3300"/>
          </a:p>
        </p:txBody>
      </p:sp>
      <p:sp>
        <p:nvSpPr>
          <p:cNvPr id="16" name="Google Shape;32;p3">
            <a:extLst>
              <a:ext uri="{FF2B5EF4-FFF2-40B4-BE49-F238E27FC236}">
                <a16:creationId xmlns:a16="http://schemas.microsoft.com/office/drawing/2014/main" id="{AEDACF7D-D2EE-D889-7D75-F5A70AAD6321}"/>
              </a:ext>
            </a:extLst>
          </p:cNvPr>
          <p:cNvSpPr txBox="1"/>
          <p:nvPr/>
        </p:nvSpPr>
        <p:spPr>
          <a:xfrm>
            <a:off x="4795741" y="744000"/>
            <a:ext cx="845408" cy="344806"/>
          </a:xfrm>
          <a:prstGeom prst="rect">
            <a:avLst/>
          </a:prstGeom>
          <a:noFill/>
          <a:ln>
            <a:noFill/>
          </a:ln>
        </p:spPr>
        <p:txBody>
          <a:bodyPr spcFirstLastPara="1" wrap="square" lIns="34275" tIns="34275" rIns="34275" bIns="34275" anchor="t" anchorCtr="0">
            <a:noAutofit/>
          </a:bodyPr>
          <a:lstStyle/>
          <a:p>
            <a:pPr algn="ctr">
              <a:buClr>
                <a:srgbClr val="7A4AAA"/>
              </a:buClr>
              <a:buSzPts val="2100"/>
            </a:pPr>
            <a:r>
              <a:rPr lang="en-US" sz="1575">
                <a:solidFill>
                  <a:srgbClr val="7A4AAA"/>
                </a:solidFill>
                <a:latin typeface="Avenir"/>
                <a:ea typeface="Avenir"/>
                <a:cs typeface="Avenir"/>
                <a:sym typeface="Avenir"/>
              </a:rPr>
              <a:t>DATA     </a:t>
            </a:r>
            <a:endParaRPr sz="1050"/>
          </a:p>
        </p:txBody>
      </p:sp>
      <p:sp>
        <p:nvSpPr>
          <p:cNvPr id="17" name="Google Shape;33;p3">
            <a:extLst>
              <a:ext uri="{FF2B5EF4-FFF2-40B4-BE49-F238E27FC236}">
                <a16:creationId xmlns:a16="http://schemas.microsoft.com/office/drawing/2014/main" id="{2C31B47D-45D1-2786-6871-EE462067FA3E}"/>
              </a:ext>
            </a:extLst>
          </p:cNvPr>
          <p:cNvSpPr txBox="1"/>
          <p:nvPr/>
        </p:nvSpPr>
        <p:spPr>
          <a:xfrm>
            <a:off x="4767534" y="624481"/>
            <a:ext cx="901822" cy="220981"/>
          </a:xfrm>
          <a:prstGeom prst="rect">
            <a:avLst/>
          </a:prstGeom>
          <a:noFill/>
          <a:ln>
            <a:noFill/>
          </a:ln>
        </p:spPr>
        <p:txBody>
          <a:bodyPr spcFirstLastPara="1" wrap="square" lIns="34275" tIns="34275" rIns="34275" bIns="34275" anchor="t" anchorCtr="0">
            <a:noAutofit/>
          </a:bodyPr>
          <a:lstStyle/>
          <a:p>
            <a:pPr algn="ctr">
              <a:buClr>
                <a:srgbClr val="7A4AAA"/>
              </a:buClr>
              <a:buSzPts val="1200"/>
            </a:pPr>
            <a:r>
              <a:rPr lang="en-US" sz="900">
                <a:solidFill>
                  <a:srgbClr val="7A4AAA"/>
                </a:solidFill>
                <a:latin typeface="Avenir"/>
                <a:ea typeface="Avenir"/>
                <a:cs typeface="Avenir"/>
                <a:sym typeface="Avenir"/>
              </a:rPr>
              <a:t>ACQUISITION     </a:t>
            </a:r>
            <a:endParaRPr sz="1050"/>
          </a:p>
        </p:txBody>
      </p:sp>
      <p:sp>
        <p:nvSpPr>
          <p:cNvPr id="18" name="Google Shape;34;p3">
            <a:extLst>
              <a:ext uri="{FF2B5EF4-FFF2-40B4-BE49-F238E27FC236}">
                <a16:creationId xmlns:a16="http://schemas.microsoft.com/office/drawing/2014/main" id="{02FBB102-4ED0-1A0E-91D9-71BE981F1D53}"/>
              </a:ext>
            </a:extLst>
          </p:cNvPr>
          <p:cNvSpPr/>
          <p:nvPr/>
        </p:nvSpPr>
        <p:spPr>
          <a:xfrm rot="5385000">
            <a:off x="2354090" y="1859184"/>
            <a:ext cx="2219110" cy="1604597"/>
          </a:xfrm>
          <a:custGeom>
            <a:avLst/>
            <a:gdLst/>
            <a:ahLst/>
            <a:cxnLst/>
            <a:rect l="l" t="t" r="r" b="b"/>
            <a:pathLst>
              <a:path w="21367" h="21600" extrusionOk="0">
                <a:moveTo>
                  <a:pt x="452" y="21600"/>
                </a:moveTo>
                <a:cubicBezTo>
                  <a:pt x="-233" y="18479"/>
                  <a:pt x="-137" y="15124"/>
                  <a:pt x="723" y="12089"/>
                </a:cubicBezTo>
                <a:cubicBezTo>
                  <a:pt x="1646" y="8837"/>
                  <a:pt x="3382" y="6166"/>
                  <a:pt x="5610" y="4573"/>
                </a:cubicBezTo>
                <a:lnTo>
                  <a:pt x="2704" y="4323"/>
                </a:lnTo>
                <a:cubicBezTo>
                  <a:pt x="4925" y="1750"/>
                  <a:pt x="7723" y="354"/>
                  <a:pt x="10607" y="380"/>
                </a:cubicBezTo>
                <a:cubicBezTo>
                  <a:pt x="13429" y="405"/>
                  <a:pt x="16158" y="1791"/>
                  <a:pt x="18333" y="4303"/>
                </a:cubicBezTo>
                <a:lnTo>
                  <a:pt x="21367" y="0"/>
                </a:lnTo>
              </a:path>
            </a:pathLst>
          </a:custGeom>
          <a:noFill/>
          <a:ln w="60950" cap="flat" cmpd="sng">
            <a:solidFill>
              <a:srgbClr val="00ACFF"/>
            </a:solidFill>
            <a:prstDash val="solid"/>
            <a:miter lim="8000"/>
            <a:headEnd type="none" w="sm" len="sm"/>
            <a:tailEnd type="none" w="sm" len="sm"/>
          </a:ln>
        </p:spPr>
        <p:txBody>
          <a:bodyPr spcFirstLastPara="1" wrap="square" lIns="34275" tIns="34275" rIns="34275" bIns="34275" anchor="t" anchorCtr="0">
            <a:noAutofit/>
          </a:bodyPr>
          <a:lstStyle/>
          <a:p>
            <a:pPr>
              <a:buSzPts val="1800"/>
            </a:pPr>
            <a:endParaRPr sz="1350">
              <a:latin typeface="Calibri"/>
              <a:ea typeface="Calibri"/>
              <a:cs typeface="Calibri"/>
              <a:sym typeface="Calibri"/>
            </a:endParaRPr>
          </a:p>
        </p:txBody>
      </p:sp>
      <p:sp>
        <p:nvSpPr>
          <p:cNvPr id="19" name="Google Shape;35;p3">
            <a:extLst>
              <a:ext uri="{FF2B5EF4-FFF2-40B4-BE49-F238E27FC236}">
                <a16:creationId xmlns:a16="http://schemas.microsoft.com/office/drawing/2014/main" id="{65DAEF4D-8232-1BFE-A021-A0CE61EB0B8F}"/>
              </a:ext>
            </a:extLst>
          </p:cNvPr>
          <p:cNvSpPr/>
          <p:nvPr/>
        </p:nvSpPr>
        <p:spPr>
          <a:xfrm rot="5348284">
            <a:off x="4121923" y="3611743"/>
            <a:ext cx="859286" cy="856457"/>
          </a:xfrm>
          <a:custGeom>
            <a:avLst/>
            <a:gdLst/>
            <a:ahLst/>
            <a:cxnLst/>
            <a:rect l="l" t="t" r="r" b="b"/>
            <a:pathLst>
              <a:path w="18576" h="18528" extrusionOk="0">
                <a:moveTo>
                  <a:pt x="9314" y="18528"/>
                </a:moveTo>
                <a:cubicBezTo>
                  <a:pt x="17420" y="18529"/>
                  <a:pt x="21600" y="8831"/>
                  <a:pt x="16037" y="2932"/>
                </a:cubicBezTo>
                <a:cubicBezTo>
                  <a:pt x="10376" y="-3071"/>
                  <a:pt x="287" y="738"/>
                  <a:pt x="0" y="8987"/>
                </a:cubicBezTo>
              </a:path>
            </a:pathLst>
          </a:custGeom>
          <a:noFill/>
          <a:ln w="35550" cap="flat" cmpd="sng">
            <a:solidFill>
              <a:srgbClr val="00ACFF"/>
            </a:solidFill>
            <a:prstDash val="solid"/>
            <a:miter lim="8000"/>
            <a:headEnd type="none" w="sm" len="sm"/>
            <a:tailEnd type="none" w="sm" len="sm"/>
          </a:ln>
        </p:spPr>
        <p:txBody>
          <a:bodyPr spcFirstLastPara="1" wrap="square" lIns="34275" tIns="34275" rIns="34275" bIns="34275" anchor="t" anchorCtr="0">
            <a:noAutofit/>
          </a:bodyPr>
          <a:lstStyle/>
          <a:p>
            <a:pPr>
              <a:buSzPts val="1800"/>
            </a:pPr>
            <a:endParaRPr sz="1350">
              <a:latin typeface="Calibri"/>
              <a:ea typeface="Calibri"/>
              <a:cs typeface="Calibri"/>
              <a:sym typeface="Calibri"/>
            </a:endParaRPr>
          </a:p>
        </p:txBody>
      </p:sp>
      <p:grpSp>
        <p:nvGrpSpPr>
          <p:cNvPr id="20" name="Google Shape;36;p3">
            <a:extLst>
              <a:ext uri="{FF2B5EF4-FFF2-40B4-BE49-F238E27FC236}">
                <a16:creationId xmlns:a16="http://schemas.microsoft.com/office/drawing/2014/main" id="{7C544F55-F37D-9CAD-AB72-FA1085833EE6}"/>
              </a:ext>
            </a:extLst>
          </p:cNvPr>
          <p:cNvGrpSpPr/>
          <p:nvPr/>
        </p:nvGrpSpPr>
        <p:grpSpPr>
          <a:xfrm>
            <a:off x="4183694" y="3676171"/>
            <a:ext cx="735688" cy="735688"/>
            <a:chOff x="0" y="0"/>
            <a:chExt cx="980915" cy="980915"/>
          </a:xfrm>
        </p:grpSpPr>
        <p:sp>
          <p:nvSpPr>
            <p:cNvPr id="21" name="Google Shape;37;p3">
              <a:extLst>
                <a:ext uri="{FF2B5EF4-FFF2-40B4-BE49-F238E27FC236}">
                  <a16:creationId xmlns:a16="http://schemas.microsoft.com/office/drawing/2014/main" id="{B48CA9B0-50D4-DC2C-717D-E689B4C0B609}"/>
                </a:ext>
              </a:extLst>
            </p:cNvPr>
            <p:cNvSpPr/>
            <p:nvPr/>
          </p:nvSpPr>
          <p:spPr>
            <a:xfrm>
              <a:off x="0" y="0"/>
              <a:ext cx="980915" cy="980915"/>
            </a:xfrm>
            <a:prstGeom prst="ellipse">
              <a:avLst/>
            </a:prstGeom>
            <a:solidFill>
              <a:srgbClr val="00ACFF"/>
            </a:solidFill>
            <a:ln>
              <a:noFill/>
            </a:ln>
          </p:spPr>
          <p:txBody>
            <a:bodyPr spcFirstLastPara="1" wrap="square" lIns="34275" tIns="34275" rIns="34275" bIns="34275" anchor="ctr" anchorCtr="0">
              <a:noAutofit/>
            </a:bodyPr>
            <a:lstStyle/>
            <a:p>
              <a:pPr>
                <a:buSzPts val="1800"/>
              </a:pPr>
              <a:endParaRPr sz="1350">
                <a:latin typeface="Calibri"/>
                <a:ea typeface="Calibri"/>
                <a:cs typeface="Calibri"/>
                <a:sym typeface="Calibri"/>
              </a:endParaRPr>
            </a:p>
          </p:txBody>
        </p:sp>
        <p:sp>
          <p:nvSpPr>
            <p:cNvPr id="22" name="Google Shape;38;p3">
              <a:extLst>
                <a:ext uri="{FF2B5EF4-FFF2-40B4-BE49-F238E27FC236}">
                  <a16:creationId xmlns:a16="http://schemas.microsoft.com/office/drawing/2014/main" id="{C528868F-B7F5-A254-20E8-3A89DE1A1DB3}"/>
                </a:ext>
              </a:extLst>
            </p:cNvPr>
            <p:cNvSpPr/>
            <p:nvPr/>
          </p:nvSpPr>
          <p:spPr>
            <a:xfrm>
              <a:off x="79501" y="84448"/>
              <a:ext cx="821914" cy="821913"/>
            </a:xfrm>
            <a:prstGeom prst="ellipse">
              <a:avLst/>
            </a:prstGeom>
            <a:gradFill>
              <a:gsLst>
                <a:gs pos="0">
                  <a:srgbClr val="FFFFFF"/>
                </a:gs>
                <a:gs pos="100000">
                  <a:srgbClr val="DADEE3"/>
                </a:gs>
              </a:gsLst>
              <a:lin ang="0" scaled="0"/>
            </a:gradFill>
            <a:ln w="12700" cap="flat" cmpd="sng">
              <a:solidFill>
                <a:srgbClr val="FFFFFF"/>
              </a:solidFill>
              <a:prstDash val="solid"/>
              <a:miter lim="800000"/>
              <a:headEnd type="none" w="sm" len="sm"/>
              <a:tailEnd type="none" w="sm" len="sm"/>
            </a:ln>
            <a:effectLst>
              <a:outerShdw blurRad="38100" dist="64372" dir="7711298" rotWithShape="0">
                <a:srgbClr val="000000">
                  <a:alpha val="31372"/>
                </a:srgbClr>
              </a:outerShdw>
            </a:effectLst>
          </p:spPr>
          <p:txBody>
            <a:bodyPr spcFirstLastPara="1" wrap="square" lIns="34275" tIns="34275" rIns="34275" bIns="34275" anchor="ctr" anchorCtr="0">
              <a:noAutofit/>
            </a:bodyPr>
            <a:lstStyle/>
            <a:p>
              <a:pPr>
                <a:buSzPts val="1800"/>
              </a:pPr>
              <a:endParaRPr sz="1350">
                <a:latin typeface="Calibri"/>
                <a:ea typeface="Calibri"/>
                <a:cs typeface="Calibri"/>
                <a:sym typeface="Calibri"/>
              </a:endParaRPr>
            </a:p>
          </p:txBody>
        </p:sp>
        <p:sp>
          <p:nvSpPr>
            <p:cNvPr id="23" name="Google Shape;39;p3">
              <a:extLst>
                <a:ext uri="{FF2B5EF4-FFF2-40B4-BE49-F238E27FC236}">
                  <a16:creationId xmlns:a16="http://schemas.microsoft.com/office/drawing/2014/main" id="{12B329F3-0F3C-D328-352F-A9EA5FFD8D9E}"/>
                </a:ext>
              </a:extLst>
            </p:cNvPr>
            <p:cNvSpPr/>
            <p:nvPr/>
          </p:nvSpPr>
          <p:spPr>
            <a:xfrm>
              <a:off x="232580" y="237527"/>
              <a:ext cx="515755" cy="515755"/>
            </a:xfrm>
            <a:prstGeom prst="ellipse">
              <a:avLst/>
            </a:prstGeom>
            <a:gradFill>
              <a:gsLst>
                <a:gs pos="0">
                  <a:srgbClr val="DADEE3"/>
                </a:gs>
                <a:gs pos="100000">
                  <a:srgbClr val="FFFFFF"/>
                </a:gs>
              </a:gsLst>
              <a:lin ang="18900000" scaled="0"/>
            </a:gradFill>
            <a:ln w="9525" cap="flat" cmpd="sng">
              <a:solidFill>
                <a:srgbClr val="FFFFFF"/>
              </a:solidFill>
              <a:prstDash val="solid"/>
              <a:miter lim="800000"/>
              <a:headEnd type="none" w="sm" len="sm"/>
              <a:tailEnd type="none" w="sm" len="sm"/>
            </a:ln>
            <a:effectLst>
              <a:outerShdw blurRad="25400" dist="48360" dir="7673311" rotWithShape="0">
                <a:srgbClr val="000000">
                  <a:alpha val="26666"/>
                </a:srgbClr>
              </a:outerShdw>
            </a:effectLst>
          </p:spPr>
          <p:txBody>
            <a:bodyPr spcFirstLastPara="1" wrap="square" lIns="34275" tIns="34275" rIns="34275" bIns="34275" anchor="ctr" anchorCtr="0">
              <a:noAutofit/>
            </a:bodyPr>
            <a:lstStyle/>
            <a:p>
              <a:pPr>
                <a:buSzPts val="1800"/>
              </a:pPr>
              <a:endParaRPr sz="1350">
                <a:latin typeface="Calibri"/>
                <a:ea typeface="Calibri"/>
                <a:cs typeface="Calibri"/>
                <a:sym typeface="Calibri"/>
              </a:endParaRPr>
            </a:p>
          </p:txBody>
        </p:sp>
      </p:grpSp>
      <p:sp>
        <p:nvSpPr>
          <p:cNvPr id="24" name="Google Shape;40;p3">
            <a:extLst>
              <a:ext uri="{FF2B5EF4-FFF2-40B4-BE49-F238E27FC236}">
                <a16:creationId xmlns:a16="http://schemas.microsoft.com/office/drawing/2014/main" id="{AF921A8B-960C-D7DE-AF38-1F3F9DB679BA}"/>
              </a:ext>
            </a:extLst>
          </p:cNvPr>
          <p:cNvSpPr txBox="1"/>
          <p:nvPr/>
        </p:nvSpPr>
        <p:spPr>
          <a:xfrm>
            <a:off x="4417647" y="3292227"/>
            <a:ext cx="1858175" cy="391364"/>
          </a:xfrm>
          <a:prstGeom prst="rect">
            <a:avLst/>
          </a:prstGeom>
          <a:noFill/>
          <a:ln>
            <a:noFill/>
          </a:ln>
        </p:spPr>
        <p:txBody>
          <a:bodyPr spcFirstLastPara="1" wrap="square" lIns="16106" tIns="16106" rIns="16106" bIns="16106" anchor="t" anchorCtr="0">
            <a:noAutofit/>
          </a:bodyPr>
          <a:lstStyle/>
          <a:p>
            <a:pPr algn="just">
              <a:buClr>
                <a:srgbClr val="535353"/>
              </a:buClr>
              <a:buSzPts val="500"/>
            </a:pPr>
            <a:r>
              <a:rPr lang="en-US" sz="825">
                <a:solidFill>
                  <a:srgbClr val="535353"/>
                </a:solidFill>
                <a:latin typeface="Calibri"/>
                <a:ea typeface="Calibri"/>
                <a:cs typeface="Calibri"/>
                <a:sym typeface="Calibri"/>
              </a:rPr>
              <a:t>Formatted data are sent  to receiver hub for processing and storage</a:t>
            </a:r>
            <a:endParaRPr sz="3300"/>
          </a:p>
        </p:txBody>
      </p:sp>
      <p:sp>
        <p:nvSpPr>
          <p:cNvPr id="25" name="Google Shape;41;p3">
            <a:extLst>
              <a:ext uri="{FF2B5EF4-FFF2-40B4-BE49-F238E27FC236}">
                <a16:creationId xmlns:a16="http://schemas.microsoft.com/office/drawing/2014/main" id="{4BE26826-6CBD-337E-6C4A-8565AC680C93}"/>
              </a:ext>
            </a:extLst>
          </p:cNvPr>
          <p:cNvSpPr txBox="1"/>
          <p:nvPr/>
        </p:nvSpPr>
        <p:spPr>
          <a:xfrm>
            <a:off x="4344829" y="3033375"/>
            <a:ext cx="845409" cy="344806"/>
          </a:xfrm>
          <a:prstGeom prst="rect">
            <a:avLst/>
          </a:prstGeom>
          <a:noFill/>
          <a:ln>
            <a:noFill/>
          </a:ln>
        </p:spPr>
        <p:txBody>
          <a:bodyPr spcFirstLastPara="1" wrap="square" lIns="34275" tIns="34275" rIns="34275" bIns="34275" anchor="t" anchorCtr="0">
            <a:noAutofit/>
          </a:bodyPr>
          <a:lstStyle/>
          <a:p>
            <a:pPr algn="ctr">
              <a:buClr>
                <a:srgbClr val="00ACFF"/>
              </a:buClr>
              <a:buSzPts val="2100"/>
            </a:pPr>
            <a:r>
              <a:rPr lang="en-US" sz="1575">
                <a:solidFill>
                  <a:srgbClr val="00ACFF"/>
                </a:solidFill>
                <a:latin typeface="Avenir"/>
                <a:ea typeface="Avenir"/>
                <a:cs typeface="Avenir"/>
                <a:sym typeface="Avenir"/>
              </a:rPr>
              <a:t>DATA     </a:t>
            </a:r>
            <a:endParaRPr sz="1050"/>
          </a:p>
        </p:txBody>
      </p:sp>
      <p:sp>
        <p:nvSpPr>
          <p:cNvPr id="26" name="Google Shape;42;p3">
            <a:extLst>
              <a:ext uri="{FF2B5EF4-FFF2-40B4-BE49-F238E27FC236}">
                <a16:creationId xmlns:a16="http://schemas.microsoft.com/office/drawing/2014/main" id="{B3F34765-D0C1-783D-BCE3-AA1D1CF015E9}"/>
              </a:ext>
            </a:extLst>
          </p:cNvPr>
          <p:cNvSpPr txBox="1"/>
          <p:nvPr/>
        </p:nvSpPr>
        <p:spPr>
          <a:xfrm>
            <a:off x="4316624" y="2913856"/>
            <a:ext cx="901822" cy="220981"/>
          </a:xfrm>
          <a:prstGeom prst="rect">
            <a:avLst/>
          </a:prstGeom>
          <a:noFill/>
          <a:ln>
            <a:noFill/>
          </a:ln>
        </p:spPr>
        <p:txBody>
          <a:bodyPr spcFirstLastPara="1" wrap="square" lIns="34275" tIns="34275" rIns="34275" bIns="34275" anchor="t" anchorCtr="0">
            <a:noAutofit/>
          </a:bodyPr>
          <a:lstStyle/>
          <a:p>
            <a:pPr algn="ctr">
              <a:buClr>
                <a:srgbClr val="00ACFF"/>
              </a:buClr>
              <a:buSzPts val="1200"/>
            </a:pPr>
            <a:r>
              <a:rPr lang="en-US" sz="900">
                <a:solidFill>
                  <a:srgbClr val="00ACFF"/>
                </a:solidFill>
                <a:latin typeface="Avenir"/>
                <a:ea typeface="Avenir"/>
                <a:cs typeface="Avenir"/>
                <a:sym typeface="Avenir"/>
              </a:rPr>
              <a:t>TRANSPORT     </a:t>
            </a:r>
            <a:endParaRPr sz="1050"/>
          </a:p>
        </p:txBody>
      </p:sp>
      <p:pic>
        <p:nvPicPr>
          <p:cNvPr id="27" name="Picture 26" descr="Logo, icon, company name&#10;&#10;Description automatically generated">
            <a:extLst>
              <a:ext uri="{FF2B5EF4-FFF2-40B4-BE49-F238E27FC236}">
                <a16:creationId xmlns:a16="http://schemas.microsoft.com/office/drawing/2014/main" id="{43EDF67B-F863-BCE0-1182-235032AB99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78353" y="880181"/>
            <a:ext cx="365760" cy="365760"/>
          </a:xfrm>
          <a:prstGeom prst="rect">
            <a:avLst/>
          </a:prstGeom>
        </p:spPr>
      </p:pic>
      <p:pic>
        <p:nvPicPr>
          <p:cNvPr id="28" name="Picture 27" descr="Icon&#10;&#10;Description automatically generated">
            <a:extLst>
              <a:ext uri="{FF2B5EF4-FFF2-40B4-BE49-F238E27FC236}">
                <a16:creationId xmlns:a16="http://schemas.microsoft.com/office/drawing/2014/main" id="{0FA519AA-FCD9-7161-F3E1-9FF6C94BBE2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94809" y="3894710"/>
            <a:ext cx="298609" cy="298609"/>
          </a:xfrm>
          <a:prstGeom prst="rect">
            <a:avLst/>
          </a:prstGeom>
        </p:spPr>
      </p:pic>
      <p:pic>
        <p:nvPicPr>
          <p:cNvPr id="29" name="Picture 28">
            <a:extLst>
              <a:ext uri="{FF2B5EF4-FFF2-40B4-BE49-F238E27FC236}">
                <a16:creationId xmlns:a16="http://schemas.microsoft.com/office/drawing/2014/main" id="{1D581394-FE63-9C75-4221-19F8F97BECB0}"/>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2708167" y="2718661"/>
            <a:ext cx="548640" cy="548640"/>
          </a:xfrm>
          <a:prstGeom prst="rect">
            <a:avLst/>
          </a:prstGeom>
        </p:spPr>
      </p:pic>
      <p:sp>
        <p:nvSpPr>
          <p:cNvPr id="30" name="Google Shape;33;p3">
            <a:extLst>
              <a:ext uri="{FF2B5EF4-FFF2-40B4-BE49-F238E27FC236}">
                <a16:creationId xmlns:a16="http://schemas.microsoft.com/office/drawing/2014/main" id="{536EA91C-BCC1-EBE6-2576-4CF1FFC2E216}"/>
              </a:ext>
            </a:extLst>
          </p:cNvPr>
          <p:cNvSpPr txBox="1"/>
          <p:nvPr/>
        </p:nvSpPr>
        <p:spPr>
          <a:xfrm>
            <a:off x="4804377" y="1581710"/>
            <a:ext cx="901822" cy="220981"/>
          </a:xfrm>
          <a:prstGeom prst="rect">
            <a:avLst/>
          </a:prstGeom>
          <a:noFill/>
          <a:ln>
            <a:noFill/>
          </a:ln>
        </p:spPr>
        <p:txBody>
          <a:bodyPr spcFirstLastPara="1" wrap="square" lIns="34275" tIns="34275" rIns="34275" bIns="34275" anchor="t" anchorCtr="0">
            <a:noAutofit/>
          </a:bodyPr>
          <a:lstStyle/>
          <a:p>
            <a:pPr algn="ctr">
              <a:buClr>
                <a:srgbClr val="7A4AAA"/>
              </a:buClr>
              <a:buSzPts val="1200"/>
            </a:pPr>
            <a:r>
              <a:rPr lang="en-US" sz="900" b="1">
                <a:solidFill>
                  <a:srgbClr val="7A4AAA"/>
                </a:solidFill>
                <a:latin typeface="Avenir"/>
                <a:ea typeface="Avenir"/>
                <a:cs typeface="Avenir"/>
                <a:sym typeface="Avenir"/>
              </a:rPr>
              <a:t>TECHS/TOOLS     </a:t>
            </a:r>
            <a:endParaRPr sz="1050" b="1"/>
          </a:p>
        </p:txBody>
      </p:sp>
      <p:pic>
        <p:nvPicPr>
          <p:cNvPr id="31" name="Picture 30" descr="Logo&#10;&#10;Description automatically generated">
            <a:extLst>
              <a:ext uri="{FF2B5EF4-FFF2-40B4-BE49-F238E27FC236}">
                <a16:creationId xmlns:a16="http://schemas.microsoft.com/office/drawing/2014/main" id="{E2EE198A-BF06-0249-2367-E2C8862A3F9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67375" y="1372832"/>
            <a:ext cx="762000" cy="241935"/>
          </a:xfrm>
          <a:prstGeom prst="rect">
            <a:avLst/>
          </a:prstGeom>
        </p:spPr>
      </p:pic>
      <p:pic>
        <p:nvPicPr>
          <p:cNvPr id="32" name="Graphic 31">
            <a:extLst>
              <a:ext uri="{FF2B5EF4-FFF2-40B4-BE49-F238E27FC236}">
                <a16:creationId xmlns:a16="http://schemas.microsoft.com/office/drawing/2014/main" id="{B533C76B-0169-B4C4-0DA6-220603C56D9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782615" y="1589278"/>
            <a:ext cx="365760" cy="365760"/>
          </a:xfrm>
          <a:prstGeom prst="rect">
            <a:avLst/>
          </a:prstGeom>
        </p:spPr>
      </p:pic>
      <p:pic>
        <p:nvPicPr>
          <p:cNvPr id="33" name="Picture 32" descr="Icon&#10;&#10;Description automatically generated">
            <a:extLst>
              <a:ext uri="{FF2B5EF4-FFF2-40B4-BE49-F238E27FC236}">
                <a16:creationId xmlns:a16="http://schemas.microsoft.com/office/drawing/2014/main" id="{E7871524-1035-C60B-0914-1B3C432ECCF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227432" y="1614732"/>
            <a:ext cx="301943" cy="333375"/>
          </a:xfrm>
          <a:prstGeom prst="rect">
            <a:avLst/>
          </a:prstGeom>
        </p:spPr>
      </p:pic>
      <p:pic>
        <p:nvPicPr>
          <p:cNvPr id="34" name="Picture 33" descr="Icon&#10;&#10;Description automatically generated">
            <a:extLst>
              <a:ext uri="{FF2B5EF4-FFF2-40B4-BE49-F238E27FC236}">
                <a16:creationId xmlns:a16="http://schemas.microsoft.com/office/drawing/2014/main" id="{43137D6A-832B-56E9-EAC8-74575CAD6A8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921720" y="3603935"/>
            <a:ext cx="541020" cy="541020"/>
          </a:xfrm>
          <a:prstGeom prst="rect">
            <a:avLst/>
          </a:prstGeom>
        </p:spPr>
      </p:pic>
      <p:sp>
        <p:nvSpPr>
          <p:cNvPr id="35" name="Google Shape;42;p3">
            <a:extLst>
              <a:ext uri="{FF2B5EF4-FFF2-40B4-BE49-F238E27FC236}">
                <a16:creationId xmlns:a16="http://schemas.microsoft.com/office/drawing/2014/main" id="{9B6C4B1B-D01B-9F41-0CF5-0A250E59AC14}"/>
              </a:ext>
            </a:extLst>
          </p:cNvPr>
          <p:cNvSpPr txBox="1"/>
          <p:nvPr/>
        </p:nvSpPr>
        <p:spPr>
          <a:xfrm>
            <a:off x="4989805" y="3935249"/>
            <a:ext cx="901822" cy="220981"/>
          </a:xfrm>
          <a:prstGeom prst="rect">
            <a:avLst/>
          </a:prstGeom>
          <a:noFill/>
          <a:ln>
            <a:noFill/>
          </a:ln>
        </p:spPr>
        <p:txBody>
          <a:bodyPr spcFirstLastPara="1" wrap="square" lIns="34275" tIns="34275" rIns="34275" bIns="34275" anchor="t" anchorCtr="0">
            <a:noAutofit/>
          </a:bodyPr>
          <a:lstStyle/>
          <a:p>
            <a:pPr algn="ctr">
              <a:buClr>
                <a:srgbClr val="00ACFF"/>
              </a:buClr>
              <a:buSzPts val="1200"/>
            </a:pPr>
            <a:r>
              <a:rPr lang="en-US" sz="900" b="1">
                <a:solidFill>
                  <a:srgbClr val="00ACFF"/>
                </a:solidFill>
                <a:latin typeface="Avenir"/>
                <a:ea typeface="Avenir"/>
                <a:cs typeface="Avenir"/>
                <a:sym typeface="Avenir"/>
              </a:rPr>
              <a:t>TECHS/TOOLS     </a:t>
            </a:r>
            <a:endParaRPr sz="1050" b="1"/>
          </a:p>
        </p:txBody>
      </p:sp>
      <p:pic>
        <p:nvPicPr>
          <p:cNvPr id="36" name="Picture 35" descr="A picture containing drawing&#10;&#10;Description automatically generated">
            <a:extLst>
              <a:ext uri="{FF2B5EF4-FFF2-40B4-BE49-F238E27FC236}">
                <a16:creationId xmlns:a16="http://schemas.microsoft.com/office/drawing/2014/main" id="{5FE369F2-E6C4-1AF1-3FC7-2B7A79BBBC6B}"/>
              </a:ext>
            </a:extLst>
          </p:cNvPr>
          <p:cNvPicPr>
            <a:picLocks noChangeAspect="1"/>
          </p:cNvPicPr>
          <p:nvPr/>
        </p:nvPicPr>
        <p:blipFill rotWithShape="1">
          <a:blip r:embed="rId11">
            <a:extLst>
              <a:ext uri="{28A0092B-C50C-407E-A947-70E740481C1C}">
                <a14:useLocalDpi xmlns:a14="http://schemas.microsoft.com/office/drawing/2010/main" val="0"/>
              </a:ext>
            </a:extLst>
          </a:blip>
          <a:srcRect r="54397"/>
          <a:stretch/>
        </p:blipFill>
        <p:spPr>
          <a:xfrm>
            <a:off x="5942073" y="4031303"/>
            <a:ext cx="485407" cy="375761"/>
          </a:xfrm>
          <a:prstGeom prst="rect">
            <a:avLst/>
          </a:prstGeom>
        </p:spPr>
      </p:pic>
      <p:pic>
        <p:nvPicPr>
          <p:cNvPr id="37" name="Graphic 36">
            <a:extLst>
              <a:ext uri="{FF2B5EF4-FFF2-40B4-BE49-F238E27FC236}">
                <a16:creationId xmlns:a16="http://schemas.microsoft.com/office/drawing/2014/main" id="{F56916AE-B29C-0BFE-9A94-056E6AF9D7DB}"/>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529374" y="3743820"/>
            <a:ext cx="357188" cy="355664"/>
          </a:xfrm>
          <a:prstGeom prst="rect">
            <a:avLst/>
          </a:prstGeom>
        </p:spPr>
      </p:pic>
      <p:pic>
        <p:nvPicPr>
          <p:cNvPr id="38" name="Picture 37" descr="Logo, company name&#10;&#10;Description automatically generated">
            <a:extLst>
              <a:ext uri="{FF2B5EF4-FFF2-40B4-BE49-F238E27FC236}">
                <a16:creationId xmlns:a16="http://schemas.microsoft.com/office/drawing/2014/main" id="{9A4727FD-241C-1E4C-44B9-7D12D1EFBBA5}"/>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518239" y="4129962"/>
            <a:ext cx="400050" cy="400050"/>
          </a:xfrm>
          <a:prstGeom prst="rect">
            <a:avLst/>
          </a:prstGeom>
        </p:spPr>
      </p:pic>
      <p:pic>
        <p:nvPicPr>
          <p:cNvPr id="39" name="Picture 38" descr="Logo, company name&#10;&#10;Description automatically generated">
            <a:extLst>
              <a:ext uri="{FF2B5EF4-FFF2-40B4-BE49-F238E27FC236}">
                <a16:creationId xmlns:a16="http://schemas.microsoft.com/office/drawing/2014/main" id="{EEF24942-F7CE-7AF1-3A86-B6EDA2040CA7}"/>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603907" y="1434480"/>
            <a:ext cx="400050" cy="400050"/>
          </a:xfrm>
          <a:prstGeom prst="rect">
            <a:avLst/>
          </a:prstGeom>
        </p:spPr>
      </p:pic>
    </p:spTree>
  </p:cSld>
  <p:clrMapOvr>
    <a:masterClrMapping/>
  </p:clrMapOvr>
  <mc:AlternateContent xmlns:mc="http://schemas.openxmlformats.org/markup-compatibility/2006" xmlns:p15="http://schemas.microsoft.com/office/powerpoint/2012/main">
    <mc:Choice Requires="p15">
      <p:transition spd="slow">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p:tgtEl>
                                          <p:spTgt spid="6"/>
                                        </p:tgtEl>
                                        <p:attrNameLst>
                                          <p:attrName>ppt_w</p:attrName>
                                        </p:attrNameLst>
                                      </p:cBhvr>
                                      <p:tavLst>
                                        <p:tav tm="0">
                                          <p:val>
                                            <p:strVal val="0"/>
                                          </p:val>
                                        </p:tav>
                                        <p:tav tm="100000">
                                          <p:val>
                                            <p:strVal val="#ppt_w"/>
                                          </p:val>
                                        </p:tav>
                                      </p:tavLst>
                                    </p:anim>
                                    <p:anim calcmode="lin" valueType="num">
                                      <p:cBhvr additive="base">
                                        <p:cTn id="8" dur="500"/>
                                        <p:tgtEl>
                                          <p:spTgt spid="6"/>
                                        </p:tgtEl>
                                        <p:attrNameLst>
                                          <p:attrName>ppt_h</p:attrName>
                                        </p:attrNameLst>
                                      </p:cBhvr>
                                      <p:tavLst>
                                        <p:tav tm="0">
                                          <p:val>
                                            <p:str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nodeType="clickEffect">
                                  <p:stCondLst>
                                    <p:cond delay="0"/>
                                  </p:stCondLst>
                                  <p:childTnLst>
                                    <p:set>
                                      <p:cBhvr>
                                        <p:cTn id="12" dur="1" fill="hold">
                                          <p:stCondLst>
                                            <p:cond delay="0"/>
                                          </p:stCondLst>
                                        </p:cTn>
                                        <p:tgtEl>
                                          <p:spTgt spid="29"/>
                                        </p:tgtEl>
                                        <p:attrNameLst>
                                          <p:attrName>style.visibility</p:attrName>
                                        </p:attrNameLst>
                                      </p:cBhvr>
                                      <p:to>
                                        <p:strVal val="visible"/>
                                      </p:to>
                                    </p:set>
                                    <p:anim calcmode="lin" valueType="num">
                                      <p:cBhvr additive="base">
                                        <p:cTn id="13" dur="500"/>
                                        <p:tgtEl>
                                          <p:spTgt spid="29"/>
                                        </p:tgtEl>
                                        <p:attrNameLst>
                                          <p:attrName>ppt_w</p:attrName>
                                        </p:attrNameLst>
                                      </p:cBhvr>
                                      <p:tavLst>
                                        <p:tav tm="0">
                                          <p:val>
                                            <p:strVal val="0"/>
                                          </p:val>
                                        </p:tav>
                                        <p:tav tm="100000">
                                          <p:val>
                                            <p:strVal val="#ppt_w"/>
                                          </p:val>
                                        </p:tav>
                                      </p:tavLst>
                                    </p:anim>
                                    <p:anim calcmode="lin" valueType="num">
                                      <p:cBhvr additive="base">
                                        <p:cTn id="14" dur="500"/>
                                        <p:tgtEl>
                                          <p:spTgt spid="29"/>
                                        </p:tgtEl>
                                        <p:attrNameLst>
                                          <p:attrName>ppt_h</p:attrName>
                                        </p:attrNameLst>
                                      </p:cBhvr>
                                      <p:tavLst>
                                        <p:tav tm="0">
                                          <p:val>
                                            <p:strVal val="0"/>
                                          </p:val>
                                        </p:tav>
                                        <p:tav tm="100000">
                                          <p:val>
                                            <p:strVal val="#ppt_h"/>
                                          </p:val>
                                        </p:tav>
                                      </p:tavLst>
                                    </p:anim>
                                  </p:childTnLst>
                                </p:cTn>
                              </p:par>
                            </p:childTnLst>
                          </p:cTn>
                        </p:par>
                        <p:par>
                          <p:cTn id="15" fill="hold">
                            <p:stCondLst>
                              <p:cond delay="500"/>
                            </p:stCondLst>
                            <p:childTnLst>
                              <p:par>
                                <p:cTn id="16" presetID="10" presetClass="entr" presetSubtype="0" fill="hold" nodeType="after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childTnLst>
                          </p:cTn>
                        </p:par>
                        <p:par>
                          <p:cTn id="19" fill="hold">
                            <p:stCondLst>
                              <p:cond delay="1000"/>
                            </p:stCondLst>
                            <p:childTnLst>
                              <p:par>
                                <p:cTn id="20" presetID="10" presetClass="entr" presetSubtype="0" fill="hold" nodeType="after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par>
                          <p:cTn id="28" fill="hold">
                            <p:stCondLst>
                              <p:cond delay="500"/>
                            </p:stCondLst>
                            <p:childTnLst>
                              <p:par>
                                <p:cTn id="29" presetID="23" presetClass="entr" presetSubtype="16" fill="hold" nodeType="after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additive="base">
                                        <p:cTn id="31" dur="500"/>
                                        <p:tgtEl>
                                          <p:spTgt spid="9"/>
                                        </p:tgtEl>
                                        <p:attrNameLst>
                                          <p:attrName>ppt_w</p:attrName>
                                        </p:attrNameLst>
                                      </p:cBhvr>
                                      <p:tavLst>
                                        <p:tav tm="0">
                                          <p:val>
                                            <p:strVal val="0"/>
                                          </p:val>
                                        </p:tav>
                                        <p:tav tm="100000">
                                          <p:val>
                                            <p:strVal val="#ppt_w"/>
                                          </p:val>
                                        </p:tav>
                                      </p:tavLst>
                                    </p:anim>
                                    <p:anim calcmode="lin" valueType="num">
                                      <p:cBhvr additive="base">
                                        <p:cTn id="32" dur="500"/>
                                        <p:tgtEl>
                                          <p:spTgt spid="9"/>
                                        </p:tgtEl>
                                        <p:attrNameLst>
                                          <p:attrName>ppt_h</p:attrName>
                                        </p:attrNameLst>
                                      </p:cBhvr>
                                      <p:tavLst>
                                        <p:tav tm="0">
                                          <p:val>
                                            <p:strVal val="0"/>
                                          </p:val>
                                        </p:tav>
                                        <p:tav tm="100000">
                                          <p:val>
                                            <p:strVal val="#ppt_h"/>
                                          </p:val>
                                        </p:tav>
                                      </p:tavLst>
                                    </p:anim>
                                  </p:childTnLst>
                                </p:cTn>
                              </p:par>
                            </p:childTnLst>
                          </p:cTn>
                        </p:par>
                        <p:par>
                          <p:cTn id="33" fill="hold">
                            <p:stCondLst>
                              <p:cond delay="1000"/>
                            </p:stCondLst>
                            <p:childTnLst>
                              <p:par>
                                <p:cTn id="34" presetID="10" presetClass="entr" presetSubtype="0" fill="hold" nodeType="afterEffect">
                                  <p:stCondLst>
                                    <p:cond delay="0"/>
                                  </p:stCondLst>
                                  <p:childTnLst>
                                    <p:set>
                                      <p:cBhvr>
                                        <p:cTn id="35" dur="1" fill="hold">
                                          <p:stCondLst>
                                            <p:cond delay="0"/>
                                          </p:stCondLst>
                                        </p:cTn>
                                        <p:tgtEl>
                                          <p:spTgt spid="8"/>
                                        </p:tgtEl>
                                        <p:attrNameLst>
                                          <p:attrName>style.visibility</p:attrName>
                                        </p:attrNameLst>
                                      </p:cBhvr>
                                      <p:to>
                                        <p:strVal val="visible"/>
                                      </p:to>
                                    </p:set>
                                    <p:animEffect transition="in" filter="fade">
                                      <p:cBhvr>
                                        <p:cTn id="36" dur="500"/>
                                        <p:tgtEl>
                                          <p:spTgt spid="8"/>
                                        </p:tgtEl>
                                      </p:cBhvr>
                                    </p:animEffect>
                                  </p:childTnLst>
                                </p:cTn>
                              </p:par>
                            </p:childTnLst>
                          </p:cTn>
                        </p:par>
                        <p:par>
                          <p:cTn id="37" fill="hold">
                            <p:stCondLst>
                              <p:cond delay="1500"/>
                            </p:stCondLst>
                            <p:childTnLst>
                              <p:par>
                                <p:cTn id="38" presetID="23" presetClass="entr" presetSubtype="16" fill="hold" nodeType="afterEffect">
                                  <p:stCondLst>
                                    <p:cond delay="0"/>
                                  </p:stCondLst>
                                  <p:childTnLst>
                                    <p:set>
                                      <p:cBhvr>
                                        <p:cTn id="39" dur="1" fill="hold">
                                          <p:stCondLst>
                                            <p:cond delay="0"/>
                                          </p:stCondLst>
                                        </p:cTn>
                                        <p:tgtEl>
                                          <p:spTgt spid="27"/>
                                        </p:tgtEl>
                                        <p:attrNameLst>
                                          <p:attrName>style.visibility</p:attrName>
                                        </p:attrNameLst>
                                      </p:cBhvr>
                                      <p:to>
                                        <p:strVal val="visible"/>
                                      </p:to>
                                    </p:set>
                                    <p:anim calcmode="lin" valueType="num">
                                      <p:cBhvr additive="base">
                                        <p:cTn id="40" dur="500"/>
                                        <p:tgtEl>
                                          <p:spTgt spid="27"/>
                                        </p:tgtEl>
                                        <p:attrNameLst>
                                          <p:attrName>ppt_w</p:attrName>
                                        </p:attrNameLst>
                                      </p:cBhvr>
                                      <p:tavLst>
                                        <p:tav tm="0">
                                          <p:val>
                                            <p:strVal val="0"/>
                                          </p:val>
                                        </p:tav>
                                        <p:tav tm="100000">
                                          <p:val>
                                            <p:strVal val="#ppt_w"/>
                                          </p:val>
                                        </p:tav>
                                      </p:tavLst>
                                    </p:anim>
                                    <p:anim calcmode="lin" valueType="num">
                                      <p:cBhvr additive="base">
                                        <p:cTn id="41" dur="500"/>
                                        <p:tgtEl>
                                          <p:spTgt spid="27"/>
                                        </p:tgtEl>
                                        <p:attrNameLst>
                                          <p:attrName>ppt_h</p:attrName>
                                        </p:attrNameLst>
                                      </p:cBhvr>
                                      <p:tavLst>
                                        <p:tav tm="0">
                                          <p:val>
                                            <p:strVal val="0"/>
                                          </p:val>
                                        </p:tav>
                                        <p:tav tm="100000">
                                          <p:val>
                                            <p:strVal val="#ppt_h"/>
                                          </p:val>
                                        </p:tav>
                                      </p:tavLst>
                                    </p:anim>
                                  </p:childTnLst>
                                </p:cTn>
                              </p:par>
                            </p:childTnLst>
                          </p:cTn>
                        </p:par>
                        <p:par>
                          <p:cTn id="42" fill="hold">
                            <p:stCondLst>
                              <p:cond delay="2000"/>
                            </p:stCondLst>
                            <p:childTnLst>
                              <p:par>
                                <p:cTn id="43" presetID="10" presetClass="entr" presetSubtype="0" fill="hold" nodeType="afterEffect">
                                  <p:stCondLst>
                                    <p:cond delay="0"/>
                                  </p:stCondLst>
                                  <p:childTnLst>
                                    <p:set>
                                      <p:cBhvr>
                                        <p:cTn id="44" dur="1" fill="hold">
                                          <p:stCondLst>
                                            <p:cond delay="0"/>
                                          </p:stCondLst>
                                        </p:cTn>
                                        <p:tgtEl>
                                          <p:spTgt spid="17"/>
                                        </p:tgtEl>
                                        <p:attrNameLst>
                                          <p:attrName>style.visibility</p:attrName>
                                        </p:attrNameLst>
                                      </p:cBhvr>
                                      <p:to>
                                        <p:strVal val="visible"/>
                                      </p:to>
                                    </p:set>
                                    <p:animEffect transition="in" filter="fade">
                                      <p:cBhvr>
                                        <p:cTn id="45" dur="500"/>
                                        <p:tgtEl>
                                          <p:spTgt spid="17"/>
                                        </p:tgtEl>
                                      </p:cBhvr>
                                    </p:animEffect>
                                  </p:childTnLst>
                                </p:cTn>
                              </p:par>
                            </p:childTnLst>
                          </p:cTn>
                        </p:par>
                        <p:par>
                          <p:cTn id="46" fill="hold">
                            <p:stCondLst>
                              <p:cond delay="2500"/>
                            </p:stCondLst>
                            <p:childTnLst>
                              <p:par>
                                <p:cTn id="47" presetID="10" presetClass="entr" presetSubtype="0" fill="hold" nodeType="afterEffect">
                                  <p:stCondLst>
                                    <p:cond delay="0"/>
                                  </p:stCondLst>
                                  <p:childTnLst>
                                    <p:set>
                                      <p:cBhvr>
                                        <p:cTn id="48" dur="1" fill="hold">
                                          <p:stCondLst>
                                            <p:cond delay="0"/>
                                          </p:stCondLst>
                                        </p:cTn>
                                        <p:tgtEl>
                                          <p:spTgt spid="16"/>
                                        </p:tgtEl>
                                        <p:attrNameLst>
                                          <p:attrName>style.visibility</p:attrName>
                                        </p:attrNameLst>
                                      </p:cBhvr>
                                      <p:to>
                                        <p:strVal val="visible"/>
                                      </p:to>
                                    </p:set>
                                    <p:animEffect transition="in" filter="fade">
                                      <p:cBhvr>
                                        <p:cTn id="49" dur="500"/>
                                        <p:tgtEl>
                                          <p:spTgt spid="16"/>
                                        </p:tgtEl>
                                      </p:cBhvr>
                                    </p:animEffect>
                                  </p:childTnLst>
                                </p:cTn>
                              </p:par>
                            </p:childTnLst>
                          </p:cTn>
                        </p:par>
                        <p:par>
                          <p:cTn id="50" fill="hold">
                            <p:stCondLst>
                              <p:cond delay="3000"/>
                            </p:stCondLst>
                            <p:childTnLst>
                              <p:par>
                                <p:cTn id="51" presetID="10" presetClass="entr" presetSubtype="0" fill="hold" nodeType="afterEffect">
                                  <p:stCondLst>
                                    <p:cond delay="0"/>
                                  </p:stCondLst>
                                  <p:childTnLst>
                                    <p:set>
                                      <p:cBhvr>
                                        <p:cTn id="52" dur="1" fill="hold">
                                          <p:stCondLst>
                                            <p:cond delay="0"/>
                                          </p:stCondLst>
                                        </p:cTn>
                                        <p:tgtEl>
                                          <p:spTgt spid="15"/>
                                        </p:tgtEl>
                                        <p:attrNameLst>
                                          <p:attrName>style.visibility</p:attrName>
                                        </p:attrNameLst>
                                      </p:cBhvr>
                                      <p:to>
                                        <p:strVal val="visible"/>
                                      </p:to>
                                    </p:set>
                                    <p:animEffect transition="in" filter="fade">
                                      <p:cBhvr>
                                        <p:cTn id="53" dur="500"/>
                                        <p:tgtEl>
                                          <p:spTgt spid="15"/>
                                        </p:tgtEl>
                                      </p:cBhvr>
                                    </p:animEffect>
                                  </p:childTnLst>
                                </p:cTn>
                              </p:par>
                            </p:childTnLst>
                          </p:cTn>
                        </p:par>
                        <p:par>
                          <p:cTn id="54" fill="hold">
                            <p:stCondLst>
                              <p:cond delay="3500"/>
                            </p:stCondLst>
                            <p:childTnLst>
                              <p:par>
                                <p:cTn id="55" presetID="10" presetClass="entr" presetSubtype="0" fill="hold" nodeType="afterEffect">
                                  <p:stCondLst>
                                    <p:cond delay="0"/>
                                  </p:stCondLst>
                                  <p:childTnLst>
                                    <p:set>
                                      <p:cBhvr>
                                        <p:cTn id="56" dur="1" fill="hold">
                                          <p:stCondLst>
                                            <p:cond delay="0"/>
                                          </p:stCondLst>
                                        </p:cTn>
                                        <p:tgtEl>
                                          <p:spTgt spid="30"/>
                                        </p:tgtEl>
                                        <p:attrNameLst>
                                          <p:attrName>style.visibility</p:attrName>
                                        </p:attrNameLst>
                                      </p:cBhvr>
                                      <p:to>
                                        <p:strVal val="visible"/>
                                      </p:to>
                                    </p:set>
                                    <p:animEffect transition="in" filter="fade">
                                      <p:cBhvr>
                                        <p:cTn id="57" dur="500"/>
                                        <p:tgtEl>
                                          <p:spTgt spid="30"/>
                                        </p:tgtEl>
                                      </p:cBhvr>
                                    </p:animEffect>
                                  </p:childTnLst>
                                </p:cTn>
                              </p:par>
                            </p:childTnLst>
                          </p:cTn>
                        </p:par>
                        <p:par>
                          <p:cTn id="58" fill="hold">
                            <p:stCondLst>
                              <p:cond delay="4000"/>
                            </p:stCondLst>
                            <p:childTnLst>
                              <p:par>
                                <p:cTn id="59" presetID="10" presetClass="entr" presetSubtype="0" fill="hold" nodeType="afterEffect">
                                  <p:stCondLst>
                                    <p:cond delay="0"/>
                                  </p:stCondLst>
                                  <p:childTnLst>
                                    <p:set>
                                      <p:cBhvr>
                                        <p:cTn id="60" dur="1" fill="hold">
                                          <p:stCondLst>
                                            <p:cond delay="0"/>
                                          </p:stCondLst>
                                        </p:cTn>
                                        <p:tgtEl>
                                          <p:spTgt spid="31"/>
                                        </p:tgtEl>
                                        <p:attrNameLst>
                                          <p:attrName>style.visibility</p:attrName>
                                        </p:attrNameLst>
                                      </p:cBhvr>
                                      <p:to>
                                        <p:strVal val="visible"/>
                                      </p:to>
                                    </p:set>
                                    <p:animEffect transition="in" filter="fade">
                                      <p:cBhvr>
                                        <p:cTn id="61" dur="500"/>
                                        <p:tgtEl>
                                          <p:spTgt spid="31"/>
                                        </p:tgtEl>
                                      </p:cBhvr>
                                    </p:animEffect>
                                  </p:childTnLst>
                                </p:cTn>
                              </p:par>
                            </p:childTnLst>
                          </p:cTn>
                        </p:par>
                        <p:par>
                          <p:cTn id="62" fill="hold">
                            <p:stCondLst>
                              <p:cond delay="4500"/>
                            </p:stCondLst>
                            <p:childTnLst>
                              <p:par>
                                <p:cTn id="63" presetID="10" presetClass="entr" presetSubtype="0" fill="hold" nodeType="afterEffect">
                                  <p:stCondLst>
                                    <p:cond delay="0"/>
                                  </p:stCondLst>
                                  <p:childTnLst>
                                    <p:set>
                                      <p:cBhvr>
                                        <p:cTn id="64" dur="1" fill="hold">
                                          <p:stCondLst>
                                            <p:cond delay="0"/>
                                          </p:stCondLst>
                                        </p:cTn>
                                        <p:tgtEl>
                                          <p:spTgt spid="39"/>
                                        </p:tgtEl>
                                        <p:attrNameLst>
                                          <p:attrName>style.visibility</p:attrName>
                                        </p:attrNameLst>
                                      </p:cBhvr>
                                      <p:to>
                                        <p:strVal val="visible"/>
                                      </p:to>
                                    </p:set>
                                    <p:animEffect transition="in" filter="fade">
                                      <p:cBhvr>
                                        <p:cTn id="65" dur="500"/>
                                        <p:tgtEl>
                                          <p:spTgt spid="39"/>
                                        </p:tgtEl>
                                      </p:cBhvr>
                                    </p:animEffect>
                                  </p:childTnLst>
                                </p:cTn>
                              </p:par>
                            </p:childTnLst>
                          </p:cTn>
                        </p:par>
                        <p:par>
                          <p:cTn id="66" fill="hold">
                            <p:stCondLst>
                              <p:cond delay="5000"/>
                            </p:stCondLst>
                            <p:childTnLst>
                              <p:par>
                                <p:cTn id="67" presetID="10" presetClass="entr" presetSubtype="0" fill="hold" nodeType="afterEffect">
                                  <p:stCondLst>
                                    <p:cond delay="0"/>
                                  </p:stCondLst>
                                  <p:childTnLst>
                                    <p:set>
                                      <p:cBhvr>
                                        <p:cTn id="68" dur="1" fill="hold">
                                          <p:stCondLst>
                                            <p:cond delay="0"/>
                                          </p:stCondLst>
                                        </p:cTn>
                                        <p:tgtEl>
                                          <p:spTgt spid="32"/>
                                        </p:tgtEl>
                                        <p:attrNameLst>
                                          <p:attrName>style.visibility</p:attrName>
                                        </p:attrNameLst>
                                      </p:cBhvr>
                                      <p:to>
                                        <p:strVal val="visible"/>
                                      </p:to>
                                    </p:set>
                                    <p:animEffect transition="in" filter="fade">
                                      <p:cBhvr>
                                        <p:cTn id="69" dur="500"/>
                                        <p:tgtEl>
                                          <p:spTgt spid="32"/>
                                        </p:tgtEl>
                                      </p:cBhvr>
                                    </p:animEffect>
                                  </p:childTnLst>
                                </p:cTn>
                              </p:par>
                            </p:childTnLst>
                          </p:cTn>
                        </p:par>
                        <p:par>
                          <p:cTn id="70" fill="hold">
                            <p:stCondLst>
                              <p:cond delay="5500"/>
                            </p:stCondLst>
                            <p:childTnLst>
                              <p:par>
                                <p:cTn id="71" presetID="10" presetClass="entr" presetSubtype="0" fill="hold" nodeType="afterEffect">
                                  <p:stCondLst>
                                    <p:cond delay="0"/>
                                  </p:stCondLst>
                                  <p:childTnLst>
                                    <p:set>
                                      <p:cBhvr>
                                        <p:cTn id="72" dur="1" fill="hold">
                                          <p:stCondLst>
                                            <p:cond delay="0"/>
                                          </p:stCondLst>
                                        </p:cTn>
                                        <p:tgtEl>
                                          <p:spTgt spid="33"/>
                                        </p:tgtEl>
                                        <p:attrNameLst>
                                          <p:attrName>style.visibility</p:attrName>
                                        </p:attrNameLst>
                                      </p:cBhvr>
                                      <p:to>
                                        <p:strVal val="visible"/>
                                      </p:to>
                                    </p:set>
                                    <p:animEffect transition="in" filter="fade">
                                      <p:cBhvr>
                                        <p:cTn id="73" dur="500"/>
                                        <p:tgtEl>
                                          <p:spTgt spid="33"/>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nodeType="clickEffect">
                                  <p:stCondLst>
                                    <p:cond delay="0"/>
                                  </p:stCondLst>
                                  <p:childTnLst>
                                    <p:set>
                                      <p:cBhvr>
                                        <p:cTn id="77" dur="1" fill="hold">
                                          <p:stCondLst>
                                            <p:cond delay="0"/>
                                          </p:stCondLst>
                                        </p:cTn>
                                        <p:tgtEl>
                                          <p:spTgt spid="18"/>
                                        </p:tgtEl>
                                        <p:attrNameLst>
                                          <p:attrName>style.visibility</p:attrName>
                                        </p:attrNameLst>
                                      </p:cBhvr>
                                      <p:to>
                                        <p:strVal val="visible"/>
                                      </p:to>
                                    </p:set>
                                    <p:animEffect transition="in" filter="fade">
                                      <p:cBhvr>
                                        <p:cTn id="78" dur="500"/>
                                        <p:tgtEl>
                                          <p:spTgt spid="18"/>
                                        </p:tgtEl>
                                      </p:cBhvr>
                                    </p:animEffect>
                                  </p:childTnLst>
                                </p:cTn>
                              </p:par>
                            </p:childTnLst>
                          </p:cTn>
                        </p:par>
                        <p:par>
                          <p:cTn id="79" fill="hold">
                            <p:stCondLst>
                              <p:cond delay="500"/>
                            </p:stCondLst>
                            <p:childTnLst>
                              <p:par>
                                <p:cTn id="80" presetID="23" presetClass="entr" presetSubtype="16" fill="hold" nodeType="afterEffect">
                                  <p:stCondLst>
                                    <p:cond delay="0"/>
                                  </p:stCondLst>
                                  <p:childTnLst>
                                    <p:set>
                                      <p:cBhvr>
                                        <p:cTn id="81" dur="1" fill="hold">
                                          <p:stCondLst>
                                            <p:cond delay="0"/>
                                          </p:stCondLst>
                                        </p:cTn>
                                        <p:tgtEl>
                                          <p:spTgt spid="20"/>
                                        </p:tgtEl>
                                        <p:attrNameLst>
                                          <p:attrName>style.visibility</p:attrName>
                                        </p:attrNameLst>
                                      </p:cBhvr>
                                      <p:to>
                                        <p:strVal val="visible"/>
                                      </p:to>
                                    </p:set>
                                    <p:anim calcmode="lin" valueType="num">
                                      <p:cBhvr additive="base">
                                        <p:cTn id="82" dur="500"/>
                                        <p:tgtEl>
                                          <p:spTgt spid="20"/>
                                        </p:tgtEl>
                                        <p:attrNameLst>
                                          <p:attrName>ppt_w</p:attrName>
                                        </p:attrNameLst>
                                      </p:cBhvr>
                                      <p:tavLst>
                                        <p:tav tm="0">
                                          <p:val>
                                            <p:strVal val="0"/>
                                          </p:val>
                                        </p:tav>
                                        <p:tav tm="100000">
                                          <p:val>
                                            <p:strVal val="#ppt_w"/>
                                          </p:val>
                                        </p:tav>
                                      </p:tavLst>
                                    </p:anim>
                                    <p:anim calcmode="lin" valueType="num">
                                      <p:cBhvr additive="base">
                                        <p:cTn id="83" dur="500"/>
                                        <p:tgtEl>
                                          <p:spTgt spid="20"/>
                                        </p:tgtEl>
                                        <p:attrNameLst>
                                          <p:attrName>ppt_h</p:attrName>
                                        </p:attrNameLst>
                                      </p:cBhvr>
                                      <p:tavLst>
                                        <p:tav tm="0">
                                          <p:val>
                                            <p:strVal val="0"/>
                                          </p:val>
                                        </p:tav>
                                        <p:tav tm="100000">
                                          <p:val>
                                            <p:strVal val="#ppt_h"/>
                                          </p:val>
                                        </p:tav>
                                      </p:tavLst>
                                    </p:anim>
                                  </p:childTnLst>
                                </p:cTn>
                              </p:par>
                            </p:childTnLst>
                          </p:cTn>
                        </p:par>
                        <p:par>
                          <p:cTn id="84" fill="hold">
                            <p:stCondLst>
                              <p:cond delay="1000"/>
                            </p:stCondLst>
                            <p:childTnLst>
                              <p:par>
                                <p:cTn id="85" presetID="10" presetClass="entr" presetSubtype="0" fill="hold" nodeType="afterEffect">
                                  <p:stCondLst>
                                    <p:cond delay="0"/>
                                  </p:stCondLst>
                                  <p:childTnLst>
                                    <p:set>
                                      <p:cBhvr>
                                        <p:cTn id="86" dur="1" fill="hold">
                                          <p:stCondLst>
                                            <p:cond delay="0"/>
                                          </p:stCondLst>
                                        </p:cTn>
                                        <p:tgtEl>
                                          <p:spTgt spid="19"/>
                                        </p:tgtEl>
                                        <p:attrNameLst>
                                          <p:attrName>style.visibility</p:attrName>
                                        </p:attrNameLst>
                                      </p:cBhvr>
                                      <p:to>
                                        <p:strVal val="visible"/>
                                      </p:to>
                                    </p:set>
                                    <p:animEffect transition="in" filter="fade">
                                      <p:cBhvr>
                                        <p:cTn id="87" dur="500"/>
                                        <p:tgtEl>
                                          <p:spTgt spid="19"/>
                                        </p:tgtEl>
                                      </p:cBhvr>
                                    </p:animEffect>
                                  </p:childTnLst>
                                </p:cTn>
                              </p:par>
                            </p:childTnLst>
                          </p:cTn>
                        </p:par>
                        <p:par>
                          <p:cTn id="88" fill="hold">
                            <p:stCondLst>
                              <p:cond delay="1500"/>
                            </p:stCondLst>
                            <p:childTnLst>
                              <p:par>
                                <p:cTn id="89" presetID="23" presetClass="entr" presetSubtype="16" fill="hold" nodeType="afterEffect">
                                  <p:stCondLst>
                                    <p:cond delay="0"/>
                                  </p:stCondLst>
                                  <p:childTnLst>
                                    <p:set>
                                      <p:cBhvr>
                                        <p:cTn id="90" dur="1" fill="hold">
                                          <p:stCondLst>
                                            <p:cond delay="0"/>
                                          </p:stCondLst>
                                        </p:cTn>
                                        <p:tgtEl>
                                          <p:spTgt spid="28"/>
                                        </p:tgtEl>
                                        <p:attrNameLst>
                                          <p:attrName>style.visibility</p:attrName>
                                        </p:attrNameLst>
                                      </p:cBhvr>
                                      <p:to>
                                        <p:strVal val="visible"/>
                                      </p:to>
                                    </p:set>
                                    <p:anim calcmode="lin" valueType="num">
                                      <p:cBhvr additive="base">
                                        <p:cTn id="91" dur="500"/>
                                        <p:tgtEl>
                                          <p:spTgt spid="28"/>
                                        </p:tgtEl>
                                        <p:attrNameLst>
                                          <p:attrName>ppt_w</p:attrName>
                                        </p:attrNameLst>
                                      </p:cBhvr>
                                      <p:tavLst>
                                        <p:tav tm="0">
                                          <p:val>
                                            <p:strVal val="0"/>
                                          </p:val>
                                        </p:tav>
                                        <p:tav tm="100000">
                                          <p:val>
                                            <p:strVal val="#ppt_w"/>
                                          </p:val>
                                        </p:tav>
                                      </p:tavLst>
                                    </p:anim>
                                    <p:anim calcmode="lin" valueType="num">
                                      <p:cBhvr additive="base">
                                        <p:cTn id="92" dur="500"/>
                                        <p:tgtEl>
                                          <p:spTgt spid="28"/>
                                        </p:tgtEl>
                                        <p:attrNameLst>
                                          <p:attrName>ppt_h</p:attrName>
                                        </p:attrNameLst>
                                      </p:cBhvr>
                                      <p:tavLst>
                                        <p:tav tm="0">
                                          <p:val>
                                            <p:strVal val="0"/>
                                          </p:val>
                                        </p:tav>
                                        <p:tav tm="100000">
                                          <p:val>
                                            <p:strVal val="#ppt_h"/>
                                          </p:val>
                                        </p:tav>
                                      </p:tavLst>
                                    </p:anim>
                                  </p:childTnLst>
                                </p:cTn>
                              </p:par>
                            </p:childTnLst>
                          </p:cTn>
                        </p:par>
                        <p:par>
                          <p:cTn id="93" fill="hold">
                            <p:stCondLst>
                              <p:cond delay="2000"/>
                            </p:stCondLst>
                            <p:childTnLst>
                              <p:par>
                                <p:cTn id="94" presetID="10" presetClass="entr" presetSubtype="0" fill="hold" nodeType="afterEffect">
                                  <p:stCondLst>
                                    <p:cond delay="0"/>
                                  </p:stCondLst>
                                  <p:childTnLst>
                                    <p:set>
                                      <p:cBhvr>
                                        <p:cTn id="95" dur="1" fill="hold">
                                          <p:stCondLst>
                                            <p:cond delay="0"/>
                                          </p:stCondLst>
                                        </p:cTn>
                                        <p:tgtEl>
                                          <p:spTgt spid="26"/>
                                        </p:tgtEl>
                                        <p:attrNameLst>
                                          <p:attrName>style.visibility</p:attrName>
                                        </p:attrNameLst>
                                      </p:cBhvr>
                                      <p:to>
                                        <p:strVal val="visible"/>
                                      </p:to>
                                    </p:set>
                                    <p:animEffect transition="in" filter="fade">
                                      <p:cBhvr>
                                        <p:cTn id="96" dur="500"/>
                                        <p:tgtEl>
                                          <p:spTgt spid="26"/>
                                        </p:tgtEl>
                                      </p:cBhvr>
                                    </p:animEffect>
                                  </p:childTnLst>
                                </p:cTn>
                              </p:par>
                            </p:childTnLst>
                          </p:cTn>
                        </p:par>
                        <p:par>
                          <p:cTn id="97" fill="hold">
                            <p:stCondLst>
                              <p:cond delay="2500"/>
                            </p:stCondLst>
                            <p:childTnLst>
                              <p:par>
                                <p:cTn id="98" presetID="10" presetClass="entr" presetSubtype="0" fill="hold" nodeType="afterEffect">
                                  <p:stCondLst>
                                    <p:cond delay="0"/>
                                  </p:stCondLst>
                                  <p:childTnLst>
                                    <p:set>
                                      <p:cBhvr>
                                        <p:cTn id="99" dur="1" fill="hold">
                                          <p:stCondLst>
                                            <p:cond delay="0"/>
                                          </p:stCondLst>
                                        </p:cTn>
                                        <p:tgtEl>
                                          <p:spTgt spid="25"/>
                                        </p:tgtEl>
                                        <p:attrNameLst>
                                          <p:attrName>style.visibility</p:attrName>
                                        </p:attrNameLst>
                                      </p:cBhvr>
                                      <p:to>
                                        <p:strVal val="visible"/>
                                      </p:to>
                                    </p:set>
                                    <p:animEffect transition="in" filter="fade">
                                      <p:cBhvr>
                                        <p:cTn id="100" dur="500"/>
                                        <p:tgtEl>
                                          <p:spTgt spid="25"/>
                                        </p:tgtEl>
                                      </p:cBhvr>
                                    </p:animEffect>
                                  </p:childTnLst>
                                </p:cTn>
                              </p:par>
                            </p:childTnLst>
                          </p:cTn>
                        </p:par>
                        <p:par>
                          <p:cTn id="101" fill="hold">
                            <p:stCondLst>
                              <p:cond delay="3000"/>
                            </p:stCondLst>
                            <p:childTnLst>
                              <p:par>
                                <p:cTn id="102" presetID="10" presetClass="entr" presetSubtype="0" fill="hold" nodeType="afterEffect">
                                  <p:stCondLst>
                                    <p:cond delay="0"/>
                                  </p:stCondLst>
                                  <p:childTnLst>
                                    <p:set>
                                      <p:cBhvr>
                                        <p:cTn id="103" dur="1" fill="hold">
                                          <p:stCondLst>
                                            <p:cond delay="0"/>
                                          </p:stCondLst>
                                        </p:cTn>
                                        <p:tgtEl>
                                          <p:spTgt spid="24"/>
                                        </p:tgtEl>
                                        <p:attrNameLst>
                                          <p:attrName>style.visibility</p:attrName>
                                        </p:attrNameLst>
                                      </p:cBhvr>
                                      <p:to>
                                        <p:strVal val="visible"/>
                                      </p:to>
                                    </p:set>
                                    <p:animEffect transition="in" filter="fade">
                                      <p:cBhvr>
                                        <p:cTn id="104" dur="500"/>
                                        <p:tgtEl>
                                          <p:spTgt spid="24"/>
                                        </p:tgtEl>
                                      </p:cBhvr>
                                    </p:animEffect>
                                  </p:childTnLst>
                                </p:cTn>
                              </p:par>
                            </p:childTnLst>
                          </p:cTn>
                        </p:par>
                        <p:par>
                          <p:cTn id="105" fill="hold">
                            <p:stCondLst>
                              <p:cond delay="3500"/>
                            </p:stCondLst>
                            <p:childTnLst>
                              <p:par>
                                <p:cTn id="106" presetID="10" presetClass="entr" presetSubtype="0" fill="hold" nodeType="afterEffect">
                                  <p:stCondLst>
                                    <p:cond delay="0"/>
                                  </p:stCondLst>
                                  <p:childTnLst>
                                    <p:set>
                                      <p:cBhvr>
                                        <p:cTn id="107" dur="1" fill="hold">
                                          <p:stCondLst>
                                            <p:cond delay="0"/>
                                          </p:stCondLst>
                                        </p:cTn>
                                        <p:tgtEl>
                                          <p:spTgt spid="35"/>
                                        </p:tgtEl>
                                        <p:attrNameLst>
                                          <p:attrName>style.visibility</p:attrName>
                                        </p:attrNameLst>
                                      </p:cBhvr>
                                      <p:to>
                                        <p:strVal val="visible"/>
                                      </p:to>
                                    </p:set>
                                    <p:animEffect transition="in" filter="fade">
                                      <p:cBhvr>
                                        <p:cTn id="108" dur="500"/>
                                        <p:tgtEl>
                                          <p:spTgt spid="35"/>
                                        </p:tgtEl>
                                      </p:cBhvr>
                                    </p:animEffect>
                                  </p:childTnLst>
                                </p:cTn>
                              </p:par>
                            </p:childTnLst>
                          </p:cTn>
                        </p:par>
                        <p:par>
                          <p:cTn id="109" fill="hold">
                            <p:stCondLst>
                              <p:cond delay="4000"/>
                            </p:stCondLst>
                            <p:childTnLst>
                              <p:par>
                                <p:cTn id="110" presetID="10" presetClass="entr" presetSubtype="0" fill="hold" nodeType="afterEffect">
                                  <p:stCondLst>
                                    <p:cond delay="0"/>
                                  </p:stCondLst>
                                  <p:childTnLst>
                                    <p:set>
                                      <p:cBhvr>
                                        <p:cTn id="111" dur="1" fill="hold">
                                          <p:stCondLst>
                                            <p:cond delay="0"/>
                                          </p:stCondLst>
                                        </p:cTn>
                                        <p:tgtEl>
                                          <p:spTgt spid="34"/>
                                        </p:tgtEl>
                                        <p:attrNameLst>
                                          <p:attrName>style.visibility</p:attrName>
                                        </p:attrNameLst>
                                      </p:cBhvr>
                                      <p:to>
                                        <p:strVal val="visible"/>
                                      </p:to>
                                    </p:set>
                                    <p:animEffect transition="in" filter="fade">
                                      <p:cBhvr>
                                        <p:cTn id="112" dur="500"/>
                                        <p:tgtEl>
                                          <p:spTgt spid="34"/>
                                        </p:tgtEl>
                                      </p:cBhvr>
                                    </p:animEffect>
                                  </p:childTnLst>
                                </p:cTn>
                              </p:par>
                            </p:childTnLst>
                          </p:cTn>
                        </p:par>
                        <p:par>
                          <p:cTn id="113" fill="hold">
                            <p:stCondLst>
                              <p:cond delay="4500"/>
                            </p:stCondLst>
                            <p:childTnLst>
                              <p:par>
                                <p:cTn id="114" presetID="10" presetClass="entr" presetSubtype="0" fill="hold" nodeType="afterEffect">
                                  <p:stCondLst>
                                    <p:cond delay="0"/>
                                  </p:stCondLst>
                                  <p:childTnLst>
                                    <p:set>
                                      <p:cBhvr>
                                        <p:cTn id="115" dur="1" fill="hold">
                                          <p:stCondLst>
                                            <p:cond delay="0"/>
                                          </p:stCondLst>
                                        </p:cTn>
                                        <p:tgtEl>
                                          <p:spTgt spid="37"/>
                                        </p:tgtEl>
                                        <p:attrNameLst>
                                          <p:attrName>style.visibility</p:attrName>
                                        </p:attrNameLst>
                                      </p:cBhvr>
                                      <p:to>
                                        <p:strVal val="visible"/>
                                      </p:to>
                                    </p:set>
                                    <p:animEffect transition="in" filter="fade">
                                      <p:cBhvr>
                                        <p:cTn id="116" dur="500"/>
                                        <p:tgtEl>
                                          <p:spTgt spid="37"/>
                                        </p:tgtEl>
                                      </p:cBhvr>
                                    </p:animEffect>
                                  </p:childTnLst>
                                </p:cTn>
                              </p:par>
                            </p:childTnLst>
                          </p:cTn>
                        </p:par>
                        <p:par>
                          <p:cTn id="117" fill="hold">
                            <p:stCondLst>
                              <p:cond delay="5000"/>
                            </p:stCondLst>
                            <p:childTnLst>
                              <p:par>
                                <p:cTn id="118" presetID="10" presetClass="entr" presetSubtype="0" fill="hold" nodeType="afterEffect">
                                  <p:stCondLst>
                                    <p:cond delay="0"/>
                                  </p:stCondLst>
                                  <p:childTnLst>
                                    <p:set>
                                      <p:cBhvr>
                                        <p:cTn id="119" dur="1" fill="hold">
                                          <p:stCondLst>
                                            <p:cond delay="0"/>
                                          </p:stCondLst>
                                        </p:cTn>
                                        <p:tgtEl>
                                          <p:spTgt spid="36"/>
                                        </p:tgtEl>
                                        <p:attrNameLst>
                                          <p:attrName>style.visibility</p:attrName>
                                        </p:attrNameLst>
                                      </p:cBhvr>
                                      <p:to>
                                        <p:strVal val="visible"/>
                                      </p:to>
                                    </p:set>
                                    <p:animEffect transition="in" filter="fade">
                                      <p:cBhvr>
                                        <p:cTn id="120" dur="500"/>
                                        <p:tgtEl>
                                          <p:spTgt spid="36"/>
                                        </p:tgtEl>
                                      </p:cBhvr>
                                    </p:animEffect>
                                  </p:childTnLst>
                                </p:cTn>
                              </p:par>
                            </p:childTnLst>
                          </p:cTn>
                        </p:par>
                        <p:par>
                          <p:cTn id="121" fill="hold">
                            <p:stCondLst>
                              <p:cond delay="5500"/>
                            </p:stCondLst>
                            <p:childTnLst>
                              <p:par>
                                <p:cTn id="122" presetID="10" presetClass="entr" presetSubtype="0" fill="hold" nodeType="afterEffect">
                                  <p:stCondLst>
                                    <p:cond delay="0"/>
                                  </p:stCondLst>
                                  <p:childTnLst>
                                    <p:set>
                                      <p:cBhvr>
                                        <p:cTn id="123" dur="1" fill="hold">
                                          <p:stCondLst>
                                            <p:cond delay="0"/>
                                          </p:stCondLst>
                                        </p:cTn>
                                        <p:tgtEl>
                                          <p:spTgt spid="38"/>
                                        </p:tgtEl>
                                        <p:attrNameLst>
                                          <p:attrName>style.visibility</p:attrName>
                                        </p:attrNameLst>
                                      </p:cBhvr>
                                      <p:to>
                                        <p:strVal val="visible"/>
                                      </p:to>
                                    </p:set>
                                    <p:animEffect transition="in" filter="fade">
                                      <p:cBhvr>
                                        <p:cTn id="124"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086"/>
        <p:cNvGrpSpPr/>
        <p:nvPr/>
      </p:nvGrpSpPr>
      <p:grpSpPr>
        <a:xfrm>
          <a:off x="0" y="0"/>
          <a:ext cx="0" cy="0"/>
          <a:chOff x="0" y="0"/>
          <a:chExt cx="0" cy="0"/>
        </a:xfrm>
      </p:grpSpPr>
      <p:sp>
        <p:nvSpPr>
          <p:cNvPr id="40" name="Title 4">
            <a:extLst>
              <a:ext uri="{FF2B5EF4-FFF2-40B4-BE49-F238E27FC236}">
                <a16:creationId xmlns:a16="http://schemas.microsoft.com/office/drawing/2014/main" id="{AEBC011A-BDF1-964A-E6A8-81C2B8CAB5E9}"/>
              </a:ext>
            </a:extLst>
          </p:cNvPr>
          <p:cNvSpPr>
            <a:spLocks noGrp="1"/>
          </p:cNvSpPr>
          <p:nvPr>
            <p:ph type="title"/>
          </p:nvPr>
        </p:nvSpPr>
        <p:spPr>
          <a:xfrm>
            <a:off x="696134" y="4462884"/>
            <a:ext cx="7543800" cy="1207008"/>
          </a:xfrm>
        </p:spPr>
        <p:txBody>
          <a:bodyPr>
            <a:normAutofit/>
          </a:bodyPr>
          <a:lstStyle/>
          <a:p>
            <a:r>
              <a:rPr lang="en-US">
                <a:sym typeface="+mn-ea"/>
              </a:rPr>
              <a:t>Communication Protocol</a:t>
            </a:r>
            <a:endParaRPr lang="en-US" altLang="en-GB" b="1">
              <a:latin typeface="Calibri" panose="020F0502020204030204" charset="0"/>
              <a:cs typeface="Calibri" panose="020F0502020204030204" charset="0"/>
            </a:endParaRPr>
          </a:p>
        </p:txBody>
      </p:sp>
      <p:sp>
        <p:nvSpPr>
          <p:cNvPr id="41" name="Content Placeholder 6">
            <a:extLst>
              <a:ext uri="{FF2B5EF4-FFF2-40B4-BE49-F238E27FC236}">
                <a16:creationId xmlns:a16="http://schemas.microsoft.com/office/drawing/2014/main" id="{4492B13F-795F-FE7C-7D8B-A3EEA1F8D590}"/>
              </a:ext>
            </a:extLst>
          </p:cNvPr>
          <p:cNvSpPr>
            <a:spLocks noGrp="1"/>
          </p:cNvSpPr>
          <p:nvPr/>
        </p:nvSpPr>
        <p:spPr>
          <a:xfrm>
            <a:off x="1079803" y="265538"/>
            <a:ext cx="3492197" cy="1933423"/>
          </a:xfr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panose="020B0604020202020204"/>
              <a:defRPr sz="2000" b="0" i="0" u="none" strike="noStrike" cap="none">
                <a:solidFill>
                  <a:srgbClr val="000000"/>
                </a:solidFill>
                <a:latin typeface="Calibri" panose="020F0502020204030204" charset="0"/>
                <a:ea typeface="Segoe Print" panose="02000600000000000000" charset="0"/>
                <a:cs typeface="Calibri" panose="020F0502020204030204" charset="0"/>
                <a:sym typeface="Segoe Print" panose="02000600000000000000" charset="0"/>
              </a:defRPr>
            </a:lvl1pPr>
            <a:lvl2pPr marR="0" lvl="1" algn="l" rtl="0" eaLnBrk="1" hangingPunct="1">
              <a:lnSpc>
                <a:spcPct val="130000"/>
              </a:lnSpc>
              <a:spcBef>
                <a:spcPts val="0"/>
              </a:spcBef>
              <a:spcAft>
                <a:spcPts val="0"/>
              </a:spcAft>
              <a:buClr>
                <a:srgbClr val="000000"/>
              </a:buClr>
              <a:buFont typeface="Arial" panose="020B0604020202020204"/>
              <a:defRPr sz="2000" b="0" i="0" u="none" strike="noStrike" cap="none">
                <a:solidFill>
                  <a:srgbClr val="000000"/>
                </a:solidFill>
                <a:latin typeface="Calibri" panose="020F0502020204030204" charset="0"/>
                <a:ea typeface="Segoe Print" panose="02000600000000000000" charset="0"/>
                <a:cs typeface="Calibri" panose="020F0502020204030204" charset="0"/>
                <a:sym typeface="Segoe Print" panose="02000600000000000000" charset="0"/>
              </a:defRPr>
            </a:lvl2pPr>
            <a:lvl3pPr marR="0" lvl="2" algn="l" rtl="0" eaLnBrk="1" hangingPunct="1">
              <a:lnSpc>
                <a:spcPct val="100000"/>
              </a:lnSpc>
              <a:spcBef>
                <a:spcPts val="0"/>
              </a:spcBef>
              <a:spcAft>
                <a:spcPts val="0"/>
              </a:spcAft>
              <a:buClr>
                <a:srgbClr val="000000"/>
              </a:buClr>
              <a:buFont typeface="Arial" panose="020B0604020202020204"/>
              <a:defRPr sz="2000" b="0" i="0" u="none" strike="noStrike" cap="none">
                <a:solidFill>
                  <a:srgbClr val="000000"/>
                </a:solidFill>
                <a:latin typeface="Calibri" panose="020F0502020204030204" charset="0"/>
                <a:ea typeface="Segoe Print" panose="02000600000000000000" charset="0"/>
                <a:cs typeface="Calibri" panose="020F0502020204030204" charset="0"/>
                <a:sym typeface="Segoe Print" panose="02000600000000000000" charset="0"/>
              </a:defRPr>
            </a:lvl3pPr>
            <a:lvl4pPr marR="0" lvl="3" algn="l" rtl="0" eaLnBrk="1" hangingPunct="1">
              <a:lnSpc>
                <a:spcPct val="100000"/>
              </a:lnSpc>
              <a:spcBef>
                <a:spcPts val="0"/>
              </a:spcBef>
              <a:spcAft>
                <a:spcPts val="0"/>
              </a:spcAft>
              <a:buClr>
                <a:srgbClr val="000000"/>
              </a:buClr>
              <a:buFont typeface="Arial" panose="020B0604020202020204"/>
              <a:defRPr sz="2000" b="0" i="0" u="none" strike="noStrike" cap="none">
                <a:solidFill>
                  <a:srgbClr val="000000"/>
                </a:solidFill>
                <a:latin typeface="Calibri" panose="020F0502020204030204" charset="0"/>
                <a:ea typeface="Segoe Print" panose="02000600000000000000" charset="0"/>
                <a:cs typeface="Calibri" panose="020F0502020204030204" charset="0"/>
                <a:sym typeface="Segoe Print" panose="02000600000000000000" charset="0"/>
              </a:defRPr>
            </a:lvl4pPr>
            <a:lvl5pPr marR="0" lvl="4" algn="l" rtl="0" eaLnBrk="1" hangingPunct="1">
              <a:lnSpc>
                <a:spcPct val="100000"/>
              </a:lnSpc>
              <a:spcBef>
                <a:spcPts val="0"/>
              </a:spcBef>
              <a:spcAft>
                <a:spcPts val="0"/>
              </a:spcAft>
              <a:buClr>
                <a:srgbClr val="000000"/>
              </a:buClr>
              <a:buFont typeface="Arial" panose="020B0604020202020204"/>
              <a:defRPr sz="2000" b="0" i="0" u="none" strike="noStrike" cap="none">
                <a:solidFill>
                  <a:srgbClr val="000000"/>
                </a:solidFill>
                <a:latin typeface="Calibri" panose="020F0502020204030204" charset="0"/>
                <a:ea typeface="Segoe Print" panose="02000600000000000000" charset="0"/>
                <a:cs typeface="Calibri" panose="020F0502020204030204" charset="0"/>
                <a:sym typeface="Segoe Print" panose="02000600000000000000" charset="0"/>
              </a:defRPr>
            </a:lvl5pPr>
            <a:lvl6pPr marR="0" lvl="5" algn="l" rtl="0" eaLnBrk="1" hangingPunct="1">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eaLnBrk="1" hangingPunct="1">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eaLnBrk="1" hangingPunct="1">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eaLnBrk="1" hangingPunct="1">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249460" indent="-249460" defTabSz="665226">
              <a:lnSpc>
                <a:spcPct val="120000"/>
              </a:lnSpc>
              <a:spcAft>
                <a:spcPts val="450"/>
              </a:spcAft>
              <a:buFont typeface="Arial" panose="020B0604020202020204" pitchFamily="34" charset="0"/>
              <a:buChar char="•"/>
            </a:pPr>
            <a:r>
              <a:rPr lang="en-US" sz="1500" b="1" kern="1200">
                <a:latin typeface="Century Gothic" panose="020B0502020202020204" pitchFamily="34" charset="0"/>
              </a:rPr>
              <a:t>Serial Communication</a:t>
            </a:r>
          </a:p>
          <a:p>
            <a:pPr marL="249460" indent="-249460" defTabSz="665226">
              <a:lnSpc>
                <a:spcPct val="120000"/>
              </a:lnSpc>
              <a:spcAft>
                <a:spcPts val="450"/>
              </a:spcAft>
              <a:buFont typeface="Arial" panose="020B0604020202020204" pitchFamily="34" charset="0"/>
              <a:buChar char="•"/>
            </a:pPr>
            <a:r>
              <a:rPr lang="en-US" sz="1500" b="1" kern="1200">
                <a:latin typeface="Century Gothic" panose="020B0502020202020204" pitchFamily="34" charset="0"/>
              </a:rPr>
              <a:t>Modbus </a:t>
            </a:r>
          </a:p>
          <a:p>
            <a:pPr marL="249460" indent="-249460" defTabSz="665226">
              <a:lnSpc>
                <a:spcPct val="120000"/>
              </a:lnSpc>
              <a:spcAft>
                <a:spcPts val="450"/>
              </a:spcAft>
              <a:buFont typeface="Arial" panose="020B0604020202020204" pitchFamily="34" charset="0"/>
              <a:buChar char="•"/>
            </a:pPr>
            <a:r>
              <a:rPr lang="en-US" sz="1500" b="1" kern="1200">
                <a:latin typeface="Century Gothic" panose="020B0502020202020204" pitchFamily="34" charset="0"/>
              </a:rPr>
              <a:t>MQTT</a:t>
            </a:r>
          </a:p>
          <a:p>
            <a:pPr marL="249460" indent="-249460" defTabSz="665226">
              <a:lnSpc>
                <a:spcPct val="120000"/>
              </a:lnSpc>
              <a:spcAft>
                <a:spcPts val="450"/>
              </a:spcAft>
              <a:buFont typeface="Arial" panose="020B0604020202020204" pitchFamily="34" charset="0"/>
              <a:buChar char="•"/>
            </a:pPr>
            <a:r>
              <a:rPr lang="en-US" sz="1500" b="1" kern="1200">
                <a:latin typeface="Century Gothic" panose="020B0502020202020204" pitchFamily="34" charset="0"/>
              </a:rPr>
              <a:t>LoRa</a:t>
            </a:r>
          </a:p>
          <a:p>
            <a:pPr marL="249460" indent="-249460" defTabSz="665226">
              <a:lnSpc>
                <a:spcPct val="120000"/>
              </a:lnSpc>
              <a:spcAft>
                <a:spcPts val="450"/>
              </a:spcAft>
              <a:buFont typeface="Arial" panose="020B0604020202020204" pitchFamily="34" charset="0"/>
              <a:buChar char="•"/>
            </a:pPr>
            <a:r>
              <a:rPr lang="en-US" sz="1500" b="1" kern="1200">
                <a:latin typeface="Century Gothic" panose="020B0502020202020204" pitchFamily="34" charset="0"/>
              </a:rPr>
              <a:t>Sigfox</a:t>
            </a:r>
          </a:p>
          <a:p>
            <a:pPr marL="249460" indent="-249460" defTabSz="665226">
              <a:lnSpc>
                <a:spcPct val="120000"/>
              </a:lnSpc>
              <a:spcAft>
                <a:spcPts val="450"/>
              </a:spcAft>
              <a:buFont typeface="Arial" panose="020B0604020202020204" pitchFamily="34" charset="0"/>
              <a:buChar char="•"/>
            </a:pPr>
            <a:r>
              <a:rPr lang="en-US" sz="1500" b="1" kern="1200" err="1">
                <a:latin typeface="Century Gothic" panose="020B0502020202020204" pitchFamily="34" charset="0"/>
              </a:rPr>
              <a:t>WiFi</a:t>
            </a:r>
            <a:endParaRPr lang="en-US" sz="1500" b="1" kern="1200">
              <a:latin typeface="Century Gothic" panose="020B0502020202020204" pitchFamily="34" charset="0"/>
            </a:endParaRPr>
          </a:p>
          <a:p>
            <a:pPr marL="249460" indent="-249460" defTabSz="665226">
              <a:lnSpc>
                <a:spcPct val="120000"/>
              </a:lnSpc>
              <a:spcAft>
                <a:spcPts val="450"/>
              </a:spcAft>
              <a:buFont typeface="Arial" panose="020B0604020202020204" pitchFamily="34" charset="0"/>
              <a:buChar char="•"/>
            </a:pPr>
            <a:r>
              <a:rPr lang="en-US" sz="1500" b="1" kern="1200">
                <a:latin typeface="Century Gothic" panose="020B0502020202020204" pitchFamily="34" charset="0"/>
              </a:rPr>
              <a:t>Bluetooth</a:t>
            </a:r>
          </a:p>
          <a:p>
            <a:pPr marL="249460" indent="-249460" defTabSz="665226">
              <a:lnSpc>
                <a:spcPct val="120000"/>
              </a:lnSpc>
              <a:spcAft>
                <a:spcPts val="450"/>
              </a:spcAft>
              <a:buFont typeface="Arial" panose="020B0604020202020204" pitchFamily="34" charset="0"/>
              <a:buChar char="•"/>
            </a:pPr>
            <a:r>
              <a:rPr lang="en-US" sz="1500" b="1" kern="1200">
                <a:latin typeface="Century Gothic" panose="020B0502020202020204" pitchFamily="34" charset="0"/>
              </a:rPr>
              <a:t>ZigBee</a:t>
            </a:r>
          </a:p>
          <a:p>
            <a:pPr marL="257175" indent="-257175">
              <a:spcAft>
                <a:spcPts val="450"/>
              </a:spcAft>
              <a:buFont typeface="Arial" panose="020B0604020202020204" pitchFamily="34" charset="0"/>
              <a:buChar char="•"/>
            </a:pPr>
            <a:endParaRPr lang="en-US" sz="1800">
              <a:latin typeface="Century Gothic" panose="020B0502020202020204" pitchFamily="34" charset="0"/>
            </a:endParaRPr>
          </a:p>
        </p:txBody>
      </p:sp>
      <p:pic>
        <p:nvPicPr>
          <p:cNvPr id="42" name="Content Placeholder 3">
            <a:extLst>
              <a:ext uri="{FF2B5EF4-FFF2-40B4-BE49-F238E27FC236}">
                <a16:creationId xmlns:a16="http://schemas.microsoft.com/office/drawing/2014/main" id="{3853DB86-EC26-D39C-A12D-0DC5856410E1}"/>
              </a:ext>
            </a:extLst>
          </p:cNvPr>
          <p:cNvPicPr>
            <a:picLocks noChangeAspect="1"/>
          </p:cNvPicPr>
          <p:nvPr/>
        </p:nvPicPr>
        <p:blipFill>
          <a:blip r:embed="rId3"/>
          <a:srcRect/>
          <a:stretch/>
        </p:blipFill>
        <p:spPr>
          <a:xfrm>
            <a:off x="2007145" y="1428121"/>
            <a:ext cx="3763968" cy="3032838"/>
          </a:xfrm>
          <a:prstGeom prst="rect">
            <a:avLst/>
          </a:prstGeom>
        </p:spPr>
      </p:pic>
      <p:sp>
        <p:nvSpPr>
          <p:cNvPr id="43" name="Content Placeholder 6">
            <a:extLst>
              <a:ext uri="{FF2B5EF4-FFF2-40B4-BE49-F238E27FC236}">
                <a16:creationId xmlns:a16="http://schemas.microsoft.com/office/drawing/2014/main" id="{8D8DCA21-E5CC-F4E8-EFFE-AFE2DE13A02B}"/>
              </a:ext>
            </a:extLst>
          </p:cNvPr>
          <p:cNvSpPr txBox="1">
            <a:spLocks/>
          </p:cNvSpPr>
          <p:nvPr/>
        </p:nvSpPr>
        <p:spPr>
          <a:xfrm>
            <a:off x="5034505" y="661613"/>
            <a:ext cx="3780065" cy="1993568"/>
          </a:xfrm>
          <a:prstGeom prst="rect">
            <a:avLst/>
          </a:prstGeom>
        </p:spPr>
        <p:txBody>
          <a:bodyPr vert="horz" lIns="68580" tIns="34290" rIns="68580" bIns="34290" rtlCol="0">
            <a:norm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pPr marL="257175" indent="-257175">
              <a:buFont typeface="Arial" panose="020B0604020202020204" pitchFamily="34" charset="0"/>
              <a:buChar char="•"/>
            </a:pPr>
            <a:r>
              <a:rPr lang="en-US" sz="1400" b="1">
                <a:solidFill>
                  <a:srgbClr val="000000"/>
                </a:solidFill>
                <a:latin typeface="Century Gothic" panose="020B0502020202020204" pitchFamily="34" charset="0"/>
              </a:rPr>
              <a:t>How much data do you need to transmit ?</a:t>
            </a:r>
          </a:p>
          <a:p>
            <a:pPr marL="257175" indent="-257175">
              <a:buFont typeface="Arial" panose="020B0604020202020204" pitchFamily="34" charset="0"/>
              <a:buChar char="•"/>
            </a:pPr>
            <a:r>
              <a:rPr lang="en-US" sz="1400" b="1">
                <a:solidFill>
                  <a:srgbClr val="000000"/>
                </a:solidFill>
                <a:latin typeface="Century Gothic" panose="020B0502020202020204" pitchFamily="34" charset="0"/>
              </a:rPr>
              <a:t>How many device will be transmitting data at the same time ?</a:t>
            </a:r>
          </a:p>
          <a:p>
            <a:pPr marL="257175" indent="-257175">
              <a:buFont typeface="Arial" panose="020B0604020202020204" pitchFamily="34" charset="0"/>
              <a:buChar char="•"/>
            </a:pPr>
            <a:r>
              <a:rPr lang="en-US" sz="1400" b="1">
                <a:solidFill>
                  <a:srgbClr val="000000"/>
                </a:solidFill>
                <a:latin typeface="Century Gothic" panose="020B0502020202020204" pitchFamily="34" charset="0"/>
              </a:rPr>
              <a:t>How will the sensors be powered up ?</a:t>
            </a:r>
          </a:p>
          <a:p>
            <a:pPr marL="257175" indent="-257175">
              <a:buFont typeface="Arial" panose="020B0604020202020204" pitchFamily="34" charset="0"/>
              <a:buChar char="•"/>
            </a:pPr>
            <a:r>
              <a:rPr lang="en-US" sz="1400" b="1">
                <a:solidFill>
                  <a:srgbClr val="000000"/>
                </a:solidFill>
                <a:latin typeface="Century Gothic" panose="020B0502020202020204" pitchFamily="34" charset="0"/>
              </a:rPr>
              <a:t>What technologies and platforms will you be using ?</a:t>
            </a:r>
          </a:p>
        </p:txBody>
      </p:sp>
      <p:sp>
        <p:nvSpPr>
          <p:cNvPr id="44" name="TextBox 43">
            <a:extLst>
              <a:ext uri="{FF2B5EF4-FFF2-40B4-BE49-F238E27FC236}">
                <a16:creationId xmlns:a16="http://schemas.microsoft.com/office/drawing/2014/main" id="{62137380-733C-6C3E-E87E-83F9B943C526}"/>
              </a:ext>
            </a:extLst>
          </p:cNvPr>
          <p:cNvSpPr txBox="1"/>
          <p:nvPr/>
        </p:nvSpPr>
        <p:spPr>
          <a:xfrm>
            <a:off x="5011819" y="265538"/>
            <a:ext cx="4575747" cy="307777"/>
          </a:xfrm>
          <a:prstGeom prst="rect">
            <a:avLst/>
          </a:prstGeom>
          <a:noFill/>
        </p:spPr>
        <p:txBody>
          <a:bodyPr wrap="square">
            <a:spAutoFit/>
          </a:bodyPr>
          <a:lstStyle/>
          <a:p>
            <a:r>
              <a:rPr lang="en-US" b="1">
                <a:solidFill>
                  <a:srgbClr val="EA6A00"/>
                </a:solidFill>
                <a:latin typeface="Century Gothic" panose="020B0502020202020204" pitchFamily="34" charset="0"/>
                <a:sym typeface="+mn-ea"/>
              </a:rPr>
              <a:t>Factors to consider for IoT Communication</a:t>
            </a:r>
            <a:endParaRPr lang="en-GB" b="1">
              <a:solidFill>
                <a:srgbClr val="EA6A00"/>
              </a:solidFill>
              <a:latin typeface="Century Gothic" panose="020B0502020202020204" pitchFamily="34" charset="0"/>
            </a:endParaRPr>
          </a:p>
        </p:txBody>
      </p:sp>
    </p:spTree>
  </p:cSld>
  <p:clrMapOvr>
    <a:masterClrMapping/>
  </p:clrMapOvr>
  <mc:AlternateContent xmlns:mc="http://schemas.openxmlformats.org/markup-compatibility/2006" xmlns:p15="http://schemas.microsoft.com/office/powerpoint/2012/main">
    <mc:Choice Requires="p15">
      <p:transition spd="slow">
        <p15:prstTrans prst="pageCurlDouble"/>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109"/>
        <p:cNvGrpSpPr/>
        <p:nvPr/>
      </p:nvGrpSpPr>
      <p:grpSpPr>
        <a:xfrm>
          <a:off x="0" y="0"/>
          <a:ext cx="0" cy="0"/>
          <a:chOff x="0" y="0"/>
          <a:chExt cx="0" cy="0"/>
        </a:xfrm>
      </p:grpSpPr>
      <p:sp>
        <p:nvSpPr>
          <p:cNvPr id="7" name="Title 4">
            <a:extLst>
              <a:ext uri="{FF2B5EF4-FFF2-40B4-BE49-F238E27FC236}">
                <a16:creationId xmlns:a16="http://schemas.microsoft.com/office/drawing/2014/main" id="{CB3B5E60-1726-8EA4-8E44-51A045A317DC}"/>
              </a:ext>
            </a:extLst>
          </p:cNvPr>
          <p:cNvSpPr>
            <a:spLocks noGrp="1"/>
          </p:cNvSpPr>
          <p:nvPr>
            <p:ph type="title"/>
          </p:nvPr>
        </p:nvSpPr>
        <p:spPr>
          <a:xfrm>
            <a:off x="2017292" y="3880612"/>
            <a:ext cx="5952995" cy="697372"/>
          </a:xfrm>
        </p:spPr>
        <p:txBody>
          <a:bodyPr>
            <a:noAutofit/>
          </a:bodyPr>
          <a:lstStyle/>
          <a:p>
            <a:r>
              <a:rPr lang="en-US" sz="4800">
                <a:solidFill>
                  <a:srgbClr val="EA6A00"/>
                </a:solidFill>
                <a:sym typeface="+mn-ea"/>
              </a:rPr>
              <a:t>HOW</a:t>
            </a:r>
            <a:r>
              <a:rPr lang="en-US" sz="4800">
                <a:sym typeface="+mn-ea"/>
              </a:rPr>
              <a:t> To Get The Code</a:t>
            </a:r>
            <a:endParaRPr lang="en-US" altLang="en-GB" sz="4800" b="1">
              <a:latin typeface="Calibri" panose="020F0502020204030204" charset="0"/>
              <a:cs typeface="Calibri" panose="020F0502020204030204" charset="0"/>
            </a:endParaRPr>
          </a:p>
        </p:txBody>
      </p:sp>
      <p:sp>
        <p:nvSpPr>
          <p:cNvPr id="8" name="Content Placeholder 6">
            <a:extLst>
              <a:ext uri="{FF2B5EF4-FFF2-40B4-BE49-F238E27FC236}">
                <a16:creationId xmlns:a16="http://schemas.microsoft.com/office/drawing/2014/main" id="{2F7A8F92-54C2-CF16-1E17-8F7A620D8739}"/>
              </a:ext>
            </a:extLst>
          </p:cNvPr>
          <p:cNvSpPr txBox="1">
            <a:spLocks/>
          </p:cNvSpPr>
          <p:nvPr/>
        </p:nvSpPr>
        <p:spPr>
          <a:xfrm>
            <a:off x="794403" y="1116425"/>
            <a:ext cx="4792206" cy="2432527"/>
          </a:xfrm>
          <a:prstGeom prst="rect">
            <a:avLst/>
          </a:prstGeom>
        </p:spPr>
        <p:txBody>
          <a:bodyPr>
            <a:normAutofit fontScale="85000" lnSpcReduction="2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18897" indent="-318897" defTabSz="850392">
              <a:lnSpc>
                <a:spcPct val="120000"/>
              </a:lnSpc>
              <a:spcBef>
                <a:spcPts val="1116"/>
              </a:spcBef>
              <a:buFont typeface="Arial" panose="020B0604020202020204" pitchFamily="34" charset="0"/>
              <a:buChar char="•"/>
            </a:pPr>
            <a:r>
              <a:rPr lang="en-US" sz="1800" b="1" kern="1200">
                <a:solidFill>
                  <a:schemeClr val="bg1"/>
                </a:solidFill>
                <a:latin typeface="+mn-lt"/>
                <a:ea typeface="+mn-ea"/>
                <a:cs typeface="+mn-cs"/>
              </a:rPr>
              <a:t>Search Online for the specific sensor.</a:t>
            </a:r>
          </a:p>
          <a:p>
            <a:pPr marL="318897" indent="-318897" defTabSz="850392">
              <a:lnSpc>
                <a:spcPct val="120000"/>
              </a:lnSpc>
              <a:spcBef>
                <a:spcPts val="1116"/>
              </a:spcBef>
              <a:buFont typeface="Arial" panose="020B0604020202020204" pitchFamily="34" charset="0"/>
              <a:buChar char="•"/>
            </a:pPr>
            <a:r>
              <a:rPr lang="en-US" sz="1800" b="1" kern="1200">
                <a:solidFill>
                  <a:schemeClr val="bg1"/>
                </a:solidFill>
                <a:latin typeface="+mn-lt"/>
                <a:ea typeface="+mn-ea"/>
                <a:cs typeface="+mn-cs"/>
              </a:rPr>
              <a:t>Search for the correct device you are using</a:t>
            </a:r>
            <a:br>
              <a:rPr lang="en-US" sz="1800" b="1" kern="1200">
                <a:solidFill>
                  <a:schemeClr val="bg1"/>
                </a:solidFill>
                <a:latin typeface="+mn-lt"/>
                <a:ea typeface="+mn-ea"/>
                <a:cs typeface="+mn-cs"/>
              </a:rPr>
            </a:br>
            <a:r>
              <a:rPr lang="en-US" sz="1800" b="1" kern="1200">
                <a:solidFill>
                  <a:schemeClr val="bg1"/>
                </a:solidFill>
                <a:latin typeface="+mn-lt"/>
                <a:ea typeface="+mn-ea"/>
                <a:cs typeface="+mn-cs"/>
              </a:rPr>
              <a:t>(E.g. Raspberry Pi, Arduino, Gateway)</a:t>
            </a:r>
          </a:p>
          <a:p>
            <a:pPr marL="318897" indent="-318897" defTabSz="850392">
              <a:lnSpc>
                <a:spcPct val="120000"/>
              </a:lnSpc>
              <a:spcBef>
                <a:spcPts val="1116"/>
              </a:spcBef>
              <a:buFont typeface="Arial" panose="020B0604020202020204" pitchFamily="34" charset="0"/>
              <a:buChar char="•"/>
            </a:pPr>
            <a:r>
              <a:rPr lang="en-US" sz="1800" b="1" kern="1200">
                <a:solidFill>
                  <a:schemeClr val="bg1"/>
                </a:solidFill>
                <a:latin typeface="+mn-lt"/>
                <a:ea typeface="+mn-ea"/>
                <a:cs typeface="+mn-cs"/>
              </a:rPr>
              <a:t>Visit Website below to start your own IOT Project</a:t>
            </a:r>
            <a:br>
              <a:rPr lang="en-US" sz="1800" b="1" kern="1200">
                <a:solidFill>
                  <a:schemeClr val="bg1"/>
                </a:solidFill>
                <a:latin typeface="+mn-lt"/>
                <a:ea typeface="+mn-ea"/>
                <a:cs typeface="+mn-cs"/>
              </a:rPr>
            </a:br>
            <a:r>
              <a:rPr lang="en-US" sz="1800" b="1" kern="1200">
                <a:solidFill>
                  <a:schemeClr val="bg2">
                    <a:lumMod val="75000"/>
                  </a:schemeClr>
                </a:solidFill>
                <a:latin typeface="+mn-lt"/>
                <a:ea typeface="+mn-ea"/>
                <a:cs typeface="+mn-cs"/>
                <a:hlinkClick r:id="rId3" action="ppaction://hlinkfile">
                  <a:extLst>
                    <a:ext uri="{A12FA001-AC4F-418D-AE19-62706E023703}">
                      <ahyp:hlinkClr xmlns:ahyp="http://schemas.microsoft.com/office/drawing/2018/hyperlinkcolor" val="tx"/>
                    </a:ext>
                  </a:extLst>
                </a:hlinkClick>
              </a:rPr>
              <a:t>https://create.arduino.cc/projecthub</a:t>
            </a:r>
            <a:br>
              <a:rPr lang="en-US" sz="1800" b="1" kern="1200">
                <a:solidFill>
                  <a:schemeClr val="bg2">
                    <a:lumMod val="75000"/>
                  </a:schemeClr>
                </a:solidFill>
                <a:latin typeface="+mn-lt"/>
                <a:ea typeface="+mn-ea"/>
                <a:cs typeface="+mn-cs"/>
              </a:rPr>
            </a:br>
            <a:r>
              <a:rPr lang="en-US" sz="1800" b="1" kern="1200">
                <a:solidFill>
                  <a:schemeClr val="bg2">
                    <a:lumMod val="75000"/>
                  </a:schemeClr>
                </a:solidFill>
                <a:latin typeface="+mn-lt"/>
                <a:ea typeface="+mn-ea"/>
                <a:cs typeface="+mn-cs"/>
                <a:hlinkClick r:id="rId4">
                  <a:extLst>
                    <a:ext uri="{A12FA001-AC4F-418D-AE19-62706E023703}">
                      <ahyp:hlinkClr xmlns:ahyp="http://schemas.microsoft.com/office/drawing/2018/hyperlinkcolor" val="tx"/>
                    </a:ext>
                  </a:extLst>
                </a:hlinkClick>
              </a:rPr>
              <a:t>https://projects.raspberrypi.org/en</a:t>
            </a:r>
            <a:endParaRPr lang="en-US" sz="1800" b="1" kern="1200">
              <a:solidFill>
                <a:schemeClr val="bg2">
                  <a:lumMod val="75000"/>
                </a:schemeClr>
              </a:solidFill>
              <a:latin typeface="+mn-lt"/>
              <a:ea typeface="+mn-ea"/>
              <a:cs typeface="+mn-cs"/>
            </a:endParaRPr>
          </a:p>
          <a:p>
            <a:pPr marL="318897" indent="-318897" defTabSz="850392">
              <a:lnSpc>
                <a:spcPct val="120000"/>
              </a:lnSpc>
              <a:spcBef>
                <a:spcPts val="1116"/>
              </a:spcBef>
              <a:buFont typeface="Arial" panose="020B0604020202020204" pitchFamily="34" charset="0"/>
              <a:buChar char="•"/>
            </a:pPr>
            <a:r>
              <a:rPr lang="en-US" sz="1800" b="1">
                <a:solidFill>
                  <a:schemeClr val="bg2">
                    <a:lumMod val="75000"/>
                  </a:schemeClr>
                </a:solidFill>
                <a:hlinkClick r:id="rId5">
                  <a:extLst>
                    <a:ext uri="{A12FA001-AC4F-418D-AE19-62706E023703}">
                      <ahyp:hlinkClr xmlns:ahyp="http://schemas.microsoft.com/office/drawing/2018/hyperlinkcolor" val="tx"/>
                    </a:ext>
                  </a:extLst>
                </a:hlinkClick>
              </a:rPr>
              <a:t>https:/github.com/</a:t>
            </a:r>
            <a:r>
              <a:rPr lang="en-US" sz="1800" b="1" err="1">
                <a:solidFill>
                  <a:schemeClr val="bg2">
                    <a:lumMod val="75000"/>
                  </a:schemeClr>
                </a:solidFill>
                <a:hlinkClick r:id="rId5">
                  <a:extLst>
                    <a:ext uri="{A12FA001-AC4F-418D-AE19-62706E023703}">
                      <ahyp:hlinkClr xmlns:ahyp="http://schemas.microsoft.com/office/drawing/2018/hyperlinkcolor" val="tx"/>
                    </a:ext>
                  </a:extLst>
                </a:hlinkClick>
              </a:rPr>
              <a:t>hanifr</a:t>
            </a:r>
            <a:endParaRPr lang="en-US" sz="1800" b="1">
              <a:solidFill>
                <a:schemeClr val="bg2">
                  <a:lumMod val="75000"/>
                </a:schemeClr>
              </a:solidFill>
            </a:endParaRPr>
          </a:p>
        </p:txBody>
      </p:sp>
      <p:sp>
        <p:nvSpPr>
          <p:cNvPr id="9" name="Content Placeholder 6">
            <a:extLst>
              <a:ext uri="{FF2B5EF4-FFF2-40B4-BE49-F238E27FC236}">
                <a16:creationId xmlns:a16="http://schemas.microsoft.com/office/drawing/2014/main" id="{37D3039C-FA58-4520-A4AD-30153943D170}"/>
              </a:ext>
            </a:extLst>
          </p:cNvPr>
          <p:cNvSpPr>
            <a:spLocks noGrp="1"/>
          </p:cNvSpPr>
          <p:nvPr/>
        </p:nvSpPr>
        <p:spPr>
          <a:xfrm>
            <a:off x="5227480" y="1116425"/>
            <a:ext cx="2751599" cy="1822075"/>
          </a:xfrm>
        </p:spPr>
        <p:txBody>
          <a:bodyPr lIns="91440" tIns="45720" rIns="91440" bIns="45720" anchor="t"/>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panose="020B0604020202020204"/>
              <a:defRPr sz="2000" b="0" i="0" u="none" strike="noStrike" cap="none">
                <a:solidFill>
                  <a:srgbClr val="000000"/>
                </a:solidFill>
                <a:latin typeface="Calibri" panose="020F0502020204030204" charset="0"/>
                <a:ea typeface="Segoe Print" panose="02000600000000000000" charset="0"/>
                <a:cs typeface="Calibri" panose="020F0502020204030204" charset="0"/>
                <a:sym typeface="Segoe Print" panose="02000600000000000000" charset="0"/>
              </a:defRPr>
            </a:lvl1pPr>
            <a:lvl2pPr marR="0" lvl="1" algn="l" rtl="0" eaLnBrk="1" hangingPunct="1">
              <a:lnSpc>
                <a:spcPct val="130000"/>
              </a:lnSpc>
              <a:spcBef>
                <a:spcPts val="0"/>
              </a:spcBef>
              <a:spcAft>
                <a:spcPts val="0"/>
              </a:spcAft>
              <a:buClr>
                <a:srgbClr val="000000"/>
              </a:buClr>
              <a:buFont typeface="Arial" panose="020B0604020202020204"/>
              <a:defRPr sz="2000" b="0" i="0" u="none" strike="noStrike" cap="none">
                <a:solidFill>
                  <a:srgbClr val="000000"/>
                </a:solidFill>
                <a:latin typeface="Calibri" panose="020F0502020204030204" charset="0"/>
                <a:ea typeface="Segoe Print" panose="02000600000000000000" charset="0"/>
                <a:cs typeface="Calibri" panose="020F0502020204030204" charset="0"/>
                <a:sym typeface="Segoe Print" panose="02000600000000000000" charset="0"/>
              </a:defRPr>
            </a:lvl2pPr>
            <a:lvl3pPr marR="0" lvl="2" algn="l" rtl="0" eaLnBrk="1" hangingPunct="1">
              <a:lnSpc>
                <a:spcPct val="100000"/>
              </a:lnSpc>
              <a:spcBef>
                <a:spcPts val="0"/>
              </a:spcBef>
              <a:spcAft>
                <a:spcPts val="0"/>
              </a:spcAft>
              <a:buClr>
                <a:srgbClr val="000000"/>
              </a:buClr>
              <a:buFont typeface="Arial" panose="020B0604020202020204"/>
              <a:defRPr sz="2000" b="0" i="0" u="none" strike="noStrike" cap="none">
                <a:solidFill>
                  <a:srgbClr val="000000"/>
                </a:solidFill>
                <a:latin typeface="Calibri" panose="020F0502020204030204" charset="0"/>
                <a:ea typeface="Segoe Print" panose="02000600000000000000" charset="0"/>
                <a:cs typeface="Calibri" panose="020F0502020204030204" charset="0"/>
                <a:sym typeface="Segoe Print" panose="02000600000000000000" charset="0"/>
              </a:defRPr>
            </a:lvl3pPr>
            <a:lvl4pPr marR="0" lvl="3" algn="l" rtl="0" eaLnBrk="1" hangingPunct="1">
              <a:lnSpc>
                <a:spcPct val="100000"/>
              </a:lnSpc>
              <a:spcBef>
                <a:spcPts val="0"/>
              </a:spcBef>
              <a:spcAft>
                <a:spcPts val="0"/>
              </a:spcAft>
              <a:buClr>
                <a:srgbClr val="000000"/>
              </a:buClr>
              <a:buFont typeface="Arial" panose="020B0604020202020204"/>
              <a:defRPr sz="2000" b="0" i="0" u="none" strike="noStrike" cap="none">
                <a:solidFill>
                  <a:srgbClr val="000000"/>
                </a:solidFill>
                <a:latin typeface="Calibri" panose="020F0502020204030204" charset="0"/>
                <a:ea typeface="Segoe Print" panose="02000600000000000000" charset="0"/>
                <a:cs typeface="Calibri" panose="020F0502020204030204" charset="0"/>
                <a:sym typeface="Segoe Print" panose="02000600000000000000" charset="0"/>
              </a:defRPr>
            </a:lvl4pPr>
            <a:lvl5pPr marR="0" lvl="4" algn="l" rtl="0" eaLnBrk="1" hangingPunct="1">
              <a:lnSpc>
                <a:spcPct val="100000"/>
              </a:lnSpc>
              <a:spcBef>
                <a:spcPts val="0"/>
              </a:spcBef>
              <a:spcAft>
                <a:spcPts val="0"/>
              </a:spcAft>
              <a:buClr>
                <a:srgbClr val="000000"/>
              </a:buClr>
              <a:buFont typeface="Arial" panose="020B0604020202020204"/>
              <a:defRPr sz="2000" b="0" i="0" u="none" strike="noStrike" cap="none">
                <a:solidFill>
                  <a:srgbClr val="000000"/>
                </a:solidFill>
                <a:latin typeface="Calibri" panose="020F0502020204030204" charset="0"/>
                <a:ea typeface="Segoe Print" panose="02000600000000000000" charset="0"/>
                <a:cs typeface="Calibri" panose="020F0502020204030204" charset="0"/>
                <a:sym typeface="Segoe Print" panose="02000600000000000000" charset="0"/>
              </a:defRPr>
            </a:lvl5pPr>
            <a:lvl6pPr marR="0" lvl="5" algn="l" rtl="0" eaLnBrk="1" hangingPunct="1">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eaLnBrk="1" hangingPunct="1">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eaLnBrk="1" hangingPunct="1">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eaLnBrk="1" hangingPunct="1">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318770" indent="-318770" defTabSz="850392">
              <a:lnSpc>
                <a:spcPct val="120000"/>
              </a:lnSpc>
              <a:spcAft>
                <a:spcPts val="600"/>
              </a:spcAft>
              <a:buFont typeface="Arial" panose="020B0604020202020204" pitchFamily="34" charset="0"/>
              <a:buChar char="•"/>
            </a:pPr>
            <a:r>
              <a:rPr lang="en-US" sz="1400" b="1" i="0" u="none" strike="noStrike" kern="1200" cap="none">
                <a:solidFill>
                  <a:schemeClr val="bg1"/>
                </a:solidFill>
                <a:latin typeface="+mj-lt"/>
                <a:cs typeface="Gujarati MT" pitchFamily="2" charset="0"/>
                <a:sym typeface="Segoe Print" panose="02000600000000000000" charset="0"/>
              </a:rPr>
              <a:t>Different device will use different coding language.</a:t>
            </a:r>
            <a:br>
              <a:rPr lang="en-US" sz="1400" b="1" i="0" u="none" strike="noStrike" kern="1200" cap="none">
                <a:latin typeface="+mj-lt"/>
                <a:cs typeface="Gujarati MT" pitchFamily="2" charset="0"/>
              </a:rPr>
            </a:br>
            <a:r>
              <a:rPr lang="en-US" sz="1400" b="1" kern="1200" err="1">
                <a:solidFill>
                  <a:schemeClr val="bg1"/>
                </a:solidFill>
                <a:latin typeface="+mj-lt"/>
                <a:cs typeface="Gujarati MT" pitchFamily="2" charset="0"/>
              </a:rPr>
              <a:t>e</a:t>
            </a:r>
            <a:r>
              <a:rPr lang="en-US" sz="1400" b="1" i="0" u="none" strike="noStrike" kern="1200" cap="none" err="1">
                <a:solidFill>
                  <a:schemeClr val="bg1"/>
                </a:solidFill>
                <a:latin typeface="+mj-lt"/>
                <a:cs typeface="Gujarati MT" pitchFamily="2" charset="0"/>
                <a:sym typeface="Segoe Print" panose="02000600000000000000" charset="0"/>
              </a:rPr>
              <a:t>.g</a:t>
            </a:r>
            <a:r>
              <a:rPr lang="en-US" sz="1400" b="1" i="0" u="none" strike="noStrike" kern="1200" cap="none">
                <a:solidFill>
                  <a:schemeClr val="bg1"/>
                </a:solidFill>
                <a:latin typeface="+mj-lt"/>
                <a:cs typeface="Gujarati MT" pitchFamily="2" charset="0"/>
                <a:sym typeface="Segoe Print" panose="02000600000000000000" charset="0"/>
              </a:rPr>
              <a:t>: </a:t>
            </a:r>
            <a:br>
              <a:rPr lang="en-US" sz="1400" b="1" i="0" u="none" strike="noStrike" kern="1200" cap="none">
                <a:latin typeface="+mj-lt"/>
                <a:cs typeface="Gujarati MT" pitchFamily="2" charset="0"/>
              </a:rPr>
            </a:br>
            <a:r>
              <a:rPr lang="en-US" sz="1400" b="1" i="0" u="none" strike="noStrike" kern="1200" cap="none">
                <a:solidFill>
                  <a:schemeClr val="bg1"/>
                </a:solidFill>
                <a:latin typeface="+mj-lt"/>
                <a:cs typeface="Gujarati MT" pitchFamily="2" charset="0"/>
                <a:sym typeface="Segoe Print" panose="02000600000000000000" charset="0"/>
              </a:rPr>
              <a:t>Raspberry Pi = Python,</a:t>
            </a:r>
            <a:br>
              <a:rPr lang="en-US" sz="1400" b="1" i="0" u="none" strike="noStrike" kern="1200" cap="none">
                <a:latin typeface="+mj-lt"/>
                <a:cs typeface="Gujarati MT" pitchFamily="2" charset="0"/>
              </a:rPr>
            </a:br>
            <a:r>
              <a:rPr lang="en-US" sz="1400" b="1" i="0" u="none" strike="noStrike" kern="1200" cap="none">
                <a:solidFill>
                  <a:schemeClr val="bg1"/>
                </a:solidFill>
                <a:latin typeface="+mj-lt"/>
                <a:cs typeface="Gujarati MT" pitchFamily="2" charset="0"/>
                <a:sym typeface="Segoe Print" panose="02000600000000000000" charset="0"/>
              </a:rPr>
              <a:t>Arduino</a:t>
            </a:r>
            <a:r>
              <a:rPr lang="en-US" sz="1400" b="1" kern="1200">
                <a:solidFill>
                  <a:schemeClr val="bg1"/>
                </a:solidFill>
                <a:latin typeface="+mj-lt"/>
                <a:cs typeface="Gujarati MT" pitchFamily="2" charset="0"/>
              </a:rPr>
              <a:t>      </a:t>
            </a:r>
            <a:r>
              <a:rPr lang="en-US" sz="1400" b="1" i="0" u="none" strike="noStrike" kern="1200" cap="none">
                <a:solidFill>
                  <a:schemeClr val="bg1"/>
                </a:solidFill>
                <a:latin typeface="+mj-lt"/>
                <a:cs typeface="Gujarati MT" pitchFamily="2" charset="0"/>
                <a:sym typeface="Segoe Print" panose="02000600000000000000" charset="0"/>
              </a:rPr>
              <a:t> = C / C++</a:t>
            </a:r>
            <a:r>
              <a:rPr lang="en-US" sz="1400" b="1" kern="1200">
                <a:solidFill>
                  <a:schemeClr val="bg1"/>
                </a:solidFill>
                <a:latin typeface="+mj-lt"/>
                <a:cs typeface="Gujarati MT" pitchFamily="2" charset="0"/>
              </a:rPr>
              <a:t> </a:t>
            </a:r>
            <a:endParaRPr lang="en-US" sz="1600" b="1">
              <a:solidFill>
                <a:schemeClr val="bg1"/>
              </a:solidFill>
              <a:latin typeface="+mj-lt"/>
              <a:cs typeface="Gujarati MT" pitchFamily="2" charset="0"/>
            </a:endParaRPr>
          </a:p>
        </p:txBody>
      </p:sp>
    </p:spTree>
  </p:cSld>
  <p:clrMapOvr>
    <a:masterClrMapping/>
  </p:clrMapOvr>
  <mc:AlternateContent xmlns:mc="http://schemas.openxmlformats.org/markup-compatibility/2006" xmlns:p15="http://schemas.microsoft.com/office/powerpoint/2012/main">
    <mc:Choice Requires="p15">
      <p:transition spd="slow">
        <p15:prstTrans prst="pageCurlDouble"/>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39"/>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4F6599FE-2202-693D-5E94-1EA7D4457342}"/>
              </a:ext>
            </a:extLst>
          </p:cNvPr>
          <p:cNvSpPr/>
          <p:nvPr/>
        </p:nvSpPr>
        <p:spPr>
          <a:xfrm>
            <a:off x="4420890" y="1836549"/>
            <a:ext cx="3192651" cy="1712563"/>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840" name="Google Shape;840;p31"/>
          <p:cNvSpPr txBox="1">
            <a:spLocks noGrp="1"/>
          </p:cNvSpPr>
          <p:nvPr>
            <p:ph type="title"/>
          </p:nvPr>
        </p:nvSpPr>
        <p:spPr>
          <a:xfrm>
            <a:off x="720000" y="387600"/>
            <a:ext cx="7704000" cy="592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4</a:t>
            </a:r>
            <a:r>
              <a:rPr lang="en" baseline="30000"/>
              <a:t>th</a:t>
            </a:r>
            <a:r>
              <a:rPr lang="en"/>
              <a:t> INDUSTRIAL REVOLUTION</a:t>
            </a:r>
            <a:endParaRPr/>
          </a:p>
        </p:txBody>
      </p:sp>
      <p:sp>
        <p:nvSpPr>
          <p:cNvPr id="841" name="Google Shape;841;p31"/>
          <p:cNvSpPr txBox="1">
            <a:spLocks noGrp="1"/>
          </p:cNvSpPr>
          <p:nvPr>
            <p:ph type="body" idx="1"/>
          </p:nvPr>
        </p:nvSpPr>
        <p:spPr>
          <a:xfrm>
            <a:off x="4618494" y="1957710"/>
            <a:ext cx="2797444" cy="1470243"/>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1600">
                <a:solidFill>
                  <a:schemeClr val="tx1"/>
                </a:solidFill>
              </a:rPr>
              <a:t>Our Main Focuses</a:t>
            </a:r>
          </a:p>
          <a:p>
            <a:pPr marL="457200" lvl="0" indent="-304800" algn="l" rtl="0">
              <a:spcBef>
                <a:spcPts val="800"/>
              </a:spcBef>
              <a:spcAft>
                <a:spcPts val="0"/>
              </a:spcAft>
              <a:buSzPts val="1200"/>
              <a:buFont typeface="Wingdings" panose="05000000000000000000" pitchFamily="2" charset="2"/>
              <a:buChar char="§"/>
            </a:pPr>
            <a:r>
              <a:rPr lang="en-US" sz="1600">
                <a:solidFill>
                  <a:schemeClr val="tx1"/>
                </a:solidFill>
              </a:rPr>
              <a:t>Big Data</a:t>
            </a:r>
          </a:p>
          <a:p>
            <a:pPr marL="0" lvl="0" indent="0" algn="l" rtl="0">
              <a:lnSpc>
                <a:spcPct val="150000"/>
              </a:lnSpc>
              <a:spcBef>
                <a:spcPts val="800"/>
              </a:spcBef>
              <a:spcAft>
                <a:spcPts val="0"/>
              </a:spcAft>
              <a:buSzPts val="1200"/>
              <a:buNone/>
            </a:pPr>
            <a:r>
              <a:rPr lang="en-US" sz="1600">
                <a:solidFill>
                  <a:schemeClr val="tx1"/>
                </a:solidFill>
              </a:rPr>
              <a:t>IoTs</a:t>
            </a:r>
          </a:p>
          <a:p>
            <a:pPr marL="457200" lvl="0" indent="-304800" algn="l" rtl="0">
              <a:spcBef>
                <a:spcPts val="0"/>
              </a:spcBef>
              <a:spcAft>
                <a:spcPts val="0"/>
              </a:spcAft>
              <a:buSzPts val="1200"/>
              <a:buFont typeface="Wingdings" panose="05000000000000000000" pitchFamily="2" charset="2"/>
              <a:buChar char="§"/>
            </a:pPr>
            <a:r>
              <a:rPr lang="en-US" sz="1600">
                <a:solidFill>
                  <a:schemeClr val="tx1"/>
                </a:solidFill>
              </a:rPr>
              <a:t>Autonomous Systems</a:t>
            </a:r>
          </a:p>
        </p:txBody>
      </p:sp>
      <p:pic>
        <p:nvPicPr>
          <p:cNvPr id="2" name="Picture 1" descr="A close up of a logo&#10;&#10;Description automatically generated">
            <a:extLst>
              <a:ext uri="{FF2B5EF4-FFF2-40B4-BE49-F238E27FC236}">
                <a16:creationId xmlns:a16="http://schemas.microsoft.com/office/drawing/2014/main" id="{9A4E0487-3925-161C-01CA-AFD7E351DABC}"/>
              </a:ext>
            </a:extLst>
          </p:cNvPr>
          <p:cNvPicPr>
            <a:picLocks noChangeAspect="1"/>
          </p:cNvPicPr>
          <p:nvPr/>
        </p:nvPicPr>
        <p:blipFill rotWithShape="1">
          <a:blip r:embed="rId3"/>
          <a:srcRect t="79" r="-4" b="2979"/>
          <a:stretch/>
        </p:blipFill>
        <p:spPr>
          <a:xfrm>
            <a:off x="469406" y="1145446"/>
            <a:ext cx="3645393" cy="3545967"/>
          </a:xfrm>
          <a:prstGeom prst="rect">
            <a:avLst/>
          </a:prstGeom>
        </p:spPr>
      </p:pic>
    </p:spTree>
  </p:cSld>
  <p:clrMapOvr>
    <a:masterClrMapping/>
  </p:clrMapOvr>
  <mc:AlternateContent xmlns:mc="http://schemas.openxmlformats.org/markup-compatibility/2006" xmlns:p15="http://schemas.microsoft.com/office/powerpoint/2012/main">
    <mc:Choice Requires="p15">
      <p:transition spd="slow">
        <p15:prstTrans prst="pageCurlDouble"/>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137"/>
        <p:cNvGrpSpPr/>
        <p:nvPr/>
      </p:nvGrpSpPr>
      <p:grpSpPr>
        <a:xfrm>
          <a:off x="0" y="0"/>
          <a:ext cx="0" cy="0"/>
          <a:chOff x="0" y="0"/>
          <a:chExt cx="0" cy="0"/>
        </a:xfrm>
      </p:grpSpPr>
      <p:sp>
        <p:nvSpPr>
          <p:cNvPr id="1128" name="Google Shape;19;p3">
            <a:extLst>
              <a:ext uri="{FF2B5EF4-FFF2-40B4-BE49-F238E27FC236}">
                <a16:creationId xmlns:a16="http://schemas.microsoft.com/office/drawing/2014/main" id="{D8BF1586-016E-6AF8-F1F6-A76850931D74}"/>
              </a:ext>
            </a:extLst>
          </p:cNvPr>
          <p:cNvSpPr/>
          <p:nvPr/>
        </p:nvSpPr>
        <p:spPr>
          <a:xfrm>
            <a:off x="3637239" y="1434624"/>
            <a:ext cx="1709942" cy="1709941"/>
          </a:xfrm>
          <a:prstGeom prst="ellipse">
            <a:avLst/>
          </a:prstGeom>
          <a:gradFill>
            <a:gsLst>
              <a:gs pos="0">
                <a:srgbClr val="FFFFFF"/>
              </a:gs>
              <a:gs pos="100000">
                <a:srgbClr val="DADEE3"/>
              </a:gs>
            </a:gsLst>
            <a:lin ang="8100000" scaled="0"/>
          </a:gradFill>
          <a:ln w="25400" cap="flat" cmpd="sng">
            <a:solidFill>
              <a:srgbClr val="FFFFFF"/>
            </a:solidFill>
            <a:prstDash val="solid"/>
            <a:miter lim="8000"/>
            <a:headEnd type="none" w="sm" len="sm"/>
            <a:tailEnd type="none" w="sm" len="sm"/>
          </a:ln>
          <a:effectLst>
            <a:outerShdw blurRad="177800" dist="159554" dir="7673311" rotWithShape="0">
              <a:srgbClr val="000000">
                <a:alpha val="41960"/>
              </a:srgbClr>
            </a:outerShdw>
          </a:effectLst>
        </p:spPr>
        <p:txBody>
          <a:bodyPr spcFirstLastPara="1" wrap="square" lIns="34275" tIns="34275" rIns="34275" bIns="34275" anchor="ctr" anchorCtr="0">
            <a:noAutofit/>
          </a:bodyPr>
          <a:lstStyle/>
          <a:p>
            <a:pPr>
              <a:buSzPts val="1800"/>
            </a:pPr>
            <a:endParaRPr sz="1350">
              <a:latin typeface="Calibri"/>
              <a:ea typeface="Calibri"/>
              <a:cs typeface="Calibri"/>
              <a:sym typeface="Calibri"/>
            </a:endParaRPr>
          </a:p>
        </p:txBody>
      </p:sp>
      <p:sp>
        <p:nvSpPr>
          <p:cNvPr id="1129" name="Google Shape;20;p3">
            <a:extLst>
              <a:ext uri="{FF2B5EF4-FFF2-40B4-BE49-F238E27FC236}">
                <a16:creationId xmlns:a16="http://schemas.microsoft.com/office/drawing/2014/main" id="{0613A19E-F1CF-FA1C-F8F2-B16D12112F42}"/>
              </a:ext>
            </a:extLst>
          </p:cNvPr>
          <p:cNvSpPr/>
          <p:nvPr/>
        </p:nvSpPr>
        <p:spPr>
          <a:xfrm>
            <a:off x="3394085" y="1024973"/>
            <a:ext cx="2219110" cy="1604597"/>
          </a:xfrm>
          <a:custGeom>
            <a:avLst/>
            <a:gdLst/>
            <a:ahLst/>
            <a:cxnLst/>
            <a:rect l="l" t="t" r="r" b="b"/>
            <a:pathLst>
              <a:path w="21367" h="21600" extrusionOk="0">
                <a:moveTo>
                  <a:pt x="452" y="21600"/>
                </a:moveTo>
                <a:cubicBezTo>
                  <a:pt x="-233" y="18479"/>
                  <a:pt x="-137" y="15124"/>
                  <a:pt x="723" y="12089"/>
                </a:cubicBezTo>
                <a:cubicBezTo>
                  <a:pt x="1646" y="8837"/>
                  <a:pt x="3382" y="6166"/>
                  <a:pt x="5610" y="4573"/>
                </a:cubicBezTo>
                <a:lnTo>
                  <a:pt x="2704" y="4323"/>
                </a:lnTo>
                <a:cubicBezTo>
                  <a:pt x="4925" y="1750"/>
                  <a:pt x="7723" y="354"/>
                  <a:pt x="10607" y="380"/>
                </a:cubicBezTo>
                <a:cubicBezTo>
                  <a:pt x="13429" y="405"/>
                  <a:pt x="16158" y="1791"/>
                  <a:pt x="18333" y="4303"/>
                </a:cubicBezTo>
                <a:lnTo>
                  <a:pt x="21367" y="0"/>
                </a:lnTo>
              </a:path>
            </a:pathLst>
          </a:custGeom>
          <a:noFill/>
          <a:ln w="60950" cap="flat" cmpd="sng">
            <a:solidFill>
              <a:srgbClr val="7A4AAA"/>
            </a:solidFill>
            <a:prstDash val="solid"/>
            <a:miter lim="8000"/>
            <a:headEnd type="none" w="sm" len="sm"/>
            <a:tailEnd type="none" w="sm" len="sm"/>
          </a:ln>
        </p:spPr>
        <p:txBody>
          <a:bodyPr spcFirstLastPara="1" wrap="square" lIns="34275" tIns="34275" rIns="34275" bIns="34275" anchor="t" anchorCtr="0">
            <a:noAutofit/>
          </a:bodyPr>
          <a:lstStyle/>
          <a:p>
            <a:pPr>
              <a:buSzPts val="1800"/>
            </a:pPr>
            <a:endParaRPr sz="1350">
              <a:latin typeface="Calibri"/>
              <a:ea typeface="Calibri"/>
              <a:cs typeface="Calibri"/>
              <a:sym typeface="Calibri"/>
            </a:endParaRPr>
          </a:p>
        </p:txBody>
      </p:sp>
      <p:sp>
        <p:nvSpPr>
          <p:cNvPr id="1130" name="Google Shape;21;p3">
            <a:extLst>
              <a:ext uri="{FF2B5EF4-FFF2-40B4-BE49-F238E27FC236}">
                <a16:creationId xmlns:a16="http://schemas.microsoft.com/office/drawing/2014/main" id="{6BA06054-5588-75F2-028E-FE96612B89EB}"/>
              </a:ext>
            </a:extLst>
          </p:cNvPr>
          <p:cNvSpPr/>
          <p:nvPr/>
        </p:nvSpPr>
        <p:spPr>
          <a:xfrm>
            <a:off x="5448163" y="291453"/>
            <a:ext cx="859286" cy="856457"/>
          </a:xfrm>
          <a:custGeom>
            <a:avLst/>
            <a:gdLst/>
            <a:ahLst/>
            <a:cxnLst/>
            <a:rect l="l" t="t" r="r" b="b"/>
            <a:pathLst>
              <a:path w="18576" h="18528" extrusionOk="0">
                <a:moveTo>
                  <a:pt x="9314" y="18528"/>
                </a:moveTo>
                <a:cubicBezTo>
                  <a:pt x="17420" y="18529"/>
                  <a:pt x="21600" y="8831"/>
                  <a:pt x="16037" y="2932"/>
                </a:cubicBezTo>
                <a:cubicBezTo>
                  <a:pt x="10376" y="-3071"/>
                  <a:pt x="287" y="738"/>
                  <a:pt x="0" y="8987"/>
                </a:cubicBezTo>
              </a:path>
            </a:pathLst>
          </a:custGeom>
          <a:noFill/>
          <a:ln w="35550" cap="flat" cmpd="sng">
            <a:solidFill>
              <a:srgbClr val="7A4AAA"/>
            </a:solidFill>
            <a:prstDash val="solid"/>
            <a:miter lim="8000"/>
            <a:headEnd type="none" w="sm" len="sm"/>
            <a:tailEnd type="none" w="sm" len="sm"/>
          </a:ln>
        </p:spPr>
        <p:txBody>
          <a:bodyPr spcFirstLastPara="1" wrap="square" lIns="34275" tIns="34275" rIns="34275" bIns="34275" anchor="t" anchorCtr="0">
            <a:noAutofit/>
          </a:bodyPr>
          <a:lstStyle/>
          <a:p>
            <a:pPr>
              <a:buSzPts val="1800"/>
            </a:pPr>
            <a:endParaRPr sz="1350">
              <a:latin typeface="Calibri"/>
              <a:ea typeface="Calibri"/>
              <a:cs typeface="Calibri"/>
              <a:sym typeface="Calibri"/>
            </a:endParaRPr>
          </a:p>
        </p:txBody>
      </p:sp>
      <p:grpSp>
        <p:nvGrpSpPr>
          <p:cNvPr id="1131" name="Google Shape;22;p3">
            <a:extLst>
              <a:ext uri="{FF2B5EF4-FFF2-40B4-BE49-F238E27FC236}">
                <a16:creationId xmlns:a16="http://schemas.microsoft.com/office/drawing/2014/main" id="{0BA76ED1-D12F-3017-5B42-C5AB1E5E2C71}"/>
              </a:ext>
            </a:extLst>
          </p:cNvPr>
          <p:cNvGrpSpPr/>
          <p:nvPr/>
        </p:nvGrpSpPr>
        <p:grpSpPr>
          <a:xfrm>
            <a:off x="5509934" y="355880"/>
            <a:ext cx="735688" cy="735688"/>
            <a:chOff x="0" y="0"/>
            <a:chExt cx="980915" cy="980915"/>
          </a:xfrm>
        </p:grpSpPr>
        <p:sp>
          <p:nvSpPr>
            <p:cNvPr id="1132" name="Google Shape;23;p3">
              <a:extLst>
                <a:ext uri="{FF2B5EF4-FFF2-40B4-BE49-F238E27FC236}">
                  <a16:creationId xmlns:a16="http://schemas.microsoft.com/office/drawing/2014/main" id="{7DB02E33-3F16-21B4-B1C1-6F1CCE2EFE3F}"/>
                </a:ext>
              </a:extLst>
            </p:cNvPr>
            <p:cNvSpPr/>
            <p:nvPr/>
          </p:nvSpPr>
          <p:spPr>
            <a:xfrm>
              <a:off x="0" y="0"/>
              <a:ext cx="980915" cy="980915"/>
            </a:xfrm>
            <a:prstGeom prst="ellipse">
              <a:avLst/>
            </a:prstGeom>
            <a:solidFill>
              <a:srgbClr val="7A4AAA"/>
            </a:solidFill>
            <a:ln>
              <a:noFill/>
            </a:ln>
          </p:spPr>
          <p:txBody>
            <a:bodyPr spcFirstLastPara="1" wrap="square" lIns="34275" tIns="34275" rIns="34275" bIns="34275" anchor="ctr" anchorCtr="0">
              <a:noAutofit/>
            </a:bodyPr>
            <a:lstStyle/>
            <a:p>
              <a:pPr>
                <a:buSzPts val="1800"/>
              </a:pPr>
              <a:endParaRPr sz="1350">
                <a:latin typeface="Calibri"/>
                <a:ea typeface="Calibri"/>
                <a:cs typeface="Calibri"/>
                <a:sym typeface="Calibri"/>
              </a:endParaRPr>
            </a:p>
          </p:txBody>
        </p:sp>
        <p:sp>
          <p:nvSpPr>
            <p:cNvPr id="1133" name="Google Shape;24;p3">
              <a:extLst>
                <a:ext uri="{FF2B5EF4-FFF2-40B4-BE49-F238E27FC236}">
                  <a16:creationId xmlns:a16="http://schemas.microsoft.com/office/drawing/2014/main" id="{90D227A4-4D6A-EE75-2FD5-A9B44721159A}"/>
                </a:ext>
              </a:extLst>
            </p:cNvPr>
            <p:cNvSpPr/>
            <p:nvPr/>
          </p:nvSpPr>
          <p:spPr>
            <a:xfrm>
              <a:off x="79501" y="84448"/>
              <a:ext cx="821914" cy="821913"/>
            </a:xfrm>
            <a:prstGeom prst="ellipse">
              <a:avLst/>
            </a:prstGeom>
            <a:gradFill>
              <a:gsLst>
                <a:gs pos="0">
                  <a:srgbClr val="FFFFFF"/>
                </a:gs>
                <a:gs pos="100000">
                  <a:srgbClr val="DADEE3"/>
                </a:gs>
              </a:gsLst>
              <a:lin ang="16200000" scaled="0"/>
            </a:gradFill>
            <a:ln w="12700" cap="flat" cmpd="sng">
              <a:solidFill>
                <a:srgbClr val="FFFFFF"/>
              </a:solidFill>
              <a:prstDash val="solid"/>
              <a:miter lim="800000"/>
              <a:headEnd type="none" w="sm" len="sm"/>
              <a:tailEnd type="none" w="sm" len="sm"/>
            </a:ln>
            <a:effectLst>
              <a:outerShdw blurRad="38100" dist="64372" dir="7711298" rotWithShape="0">
                <a:srgbClr val="000000">
                  <a:alpha val="31372"/>
                </a:srgbClr>
              </a:outerShdw>
            </a:effectLst>
          </p:spPr>
          <p:txBody>
            <a:bodyPr spcFirstLastPara="1" wrap="square" lIns="34275" tIns="34275" rIns="34275" bIns="34275" anchor="ctr" anchorCtr="0">
              <a:noAutofit/>
            </a:bodyPr>
            <a:lstStyle/>
            <a:p>
              <a:pPr>
                <a:buSzPts val="1800"/>
              </a:pPr>
              <a:endParaRPr sz="1350">
                <a:latin typeface="Calibri"/>
                <a:ea typeface="Calibri"/>
                <a:cs typeface="Calibri"/>
                <a:sym typeface="Calibri"/>
              </a:endParaRPr>
            </a:p>
          </p:txBody>
        </p:sp>
        <p:sp>
          <p:nvSpPr>
            <p:cNvPr id="1134" name="Google Shape;25;p3">
              <a:extLst>
                <a:ext uri="{FF2B5EF4-FFF2-40B4-BE49-F238E27FC236}">
                  <a16:creationId xmlns:a16="http://schemas.microsoft.com/office/drawing/2014/main" id="{E30D0167-2B1D-5A07-B01F-56B0D85EB66C}"/>
                </a:ext>
              </a:extLst>
            </p:cNvPr>
            <p:cNvSpPr/>
            <p:nvPr/>
          </p:nvSpPr>
          <p:spPr>
            <a:xfrm>
              <a:off x="232580" y="237527"/>
              <a:ext cx="515755" cy="515755"/>
            </a:xfrm>
            <a:prstGeom prst="ellipse">
              <a:avLst/>
            </a:prstGeom>
            <a:gradFill>
              <a:gsLst>
                <a:gs pos="0">
                  <a:srgbClr val="DADEE3"/>
                </a:gs>
                <a:gs pos="100000">
                  <a:srgbClr val="FFFFFF"/>
                </a:gs>
              </a:gsLst>
              <a:lin ang="18900000" scaled="0"/>
            </a:gradFill>
            <a:ln w="9525" cap="flat" cmpd="sng">
              <a:solidFill>
                <a:srgbClr val="FFFFFF"/>
              </a:solidFill>
              <a:prstDash val="solid"/>
              <a:miter lim="800000"/>
              <a:headEnd type="none" w="sm" len="sm"/>
              <a:tailEnd type="none" w="sm" len="sm"/>
            </a:ln>
            <a:effectLst>
              <a:outerShdw blurRad="25400" dist="48360" dir="7673311" rotWithShape="0">
                <a:srgbClr val="000000">
                  <a:alpha val="26666"/>
                </a:srgbClr>
              </a:outerShdw>
            </a:effectLst>
          </p:spPr>
          <p:txBody>
            <a:bodyPr spcFirstLastPara="1" wrap="square" lIns="34275" tIns="34275" rIns="34275" bIns="34275" anchor="ctr" anchorCtr="0">
              <a:noAutofit/>
            </a:bodyPr>
            <a:lstStyle/>
            <a:p>
              <a:pPr>
                <a:buSzPts val="1800"/>
              </a:pPr>
              <a:endParaRPr sz="1350">
                <a:latin typeface="Calibri"/>
                <a:ea typeface="Calibri"/>
                <a:cs typeface="Calibri"/>
                <a:sym typeface="Calibri"/>
              </a:endParaRPr>
            </a:p>
          </p:txBody>
        </p:sp>
      </p:grpSp>
      <p:sp>
        <p:nvSpPr>
          <p:cNvPr id="1135" name="Google Shape;27;p3">
            <a:extLst>
              <a:ext uri="{FF2B5EF4-FFF2-40B4-BE49-F238E27FC236}">
                <a16:creationId xmlns:a16="http://schemas.microsoft.com/office/drawing/2014/main" id="{05F10CF2-CC01-E155-1DC0-8694085E2853}"/>
              </a:ext>
            </a:extLst>
          </p:cNvPr>
          <p:cNvSpPr txBox="1"/>
          <p:nvPr/>
        </p:nvSpPr>
        <p:spPr>
          <a:xfrm>
            <a:off x="3835775" y="2113622"/>
            <a:ext cx="1312871" cy="325756"/>
          </a:xfrm>
          <a:prstGeom prst="rect">
            <a:avLst/>
          </a:prstGeom>
          <a:noFill/>
          <a:ln>
            <a:noFill/>
          </a:ln>
        </p:spPr>
        <p:txBody>
          <a:bodyPr spcFirstLastPara="1" wrap="square" lIns="34275" tIns="34275" rIns="34275" bIns="34275" anchor="t" anchorCtr="0">
            <a:noAutofit/>
          </a:bodyPr>
          <a:lstStyle/>
          <a:p>
            <a:pPr algn="ctr">
              <a:buClr>
                <a:srgbClr val="FF8029"/>
              </a:buClr>
              <a:buSzPts val="2000"/>
            </a:pPr>
            <a:r>
              <a:rPr lang="en-US" sz="1500">
                <a:solidFill>
                  <a:srgbClr val="FF8029"/>
                </a:solidFill>
                <a:latin typeface="Avenir"/>
                <a:sym typeface="Avenir"/>
              </a:rPr>
              <a:t>Life-Cycle</a:t>
            </a:r>
            <a:endParaRPr sz="1050"/>
          </a:p>
        </p:txBody>
      </p:sp>
      <p:sp>
        <p:nvSpPr>
          <p:cNvPr id="1136" name="Google Shape;28;p3">
            <a:extLst>
              <a:ext uri="{FF2B5EF4-FFF2-40B4-BE49-F238E27FC236}">
                <a16:creationId xmlns:a16="http://schemas.microsoft.com/office/drawing/2014/main" id="{CDF6897B-4D51-810B-1C93-C67BEB237214}"/>
              </a:ext>
            </a:extLst>
          </p:cNvPr>
          <p:cNvSpPr txBox="1"/>
          <p:nvPr/>
        </p:nvSpPr>
        <p:spPr>
          <a:xfrm>
            <a:off x="3850509" y="1879675"/>
            <a:ext cx="1283401" cy="411481"/>
          </a:xfrm>
          <a:prstGeom prst="rect">
            <a:avLst/>
          </a:prstGeom>
          <a:noFill/>
          <a:ln>
            <a:noFill/>
          </a:ln>
        </p:spPr>
        <p:txBody>
          <a:bodyPr spcFirstLastPara="1" wrap="square" lIns="34275" tIns="34275" rIns="34275" bIns="34275" anchor="t" anchorCtr="0">
            <a:noAutofit/>
          </a:bodyPr>
          <a:lstStyle/>
          <a:p>
            <a:pPr algn="ctr">
              <a:buClr>
                <a:srgbClr val="535353"/>
              </a:buClr>
              <a:buSzPts val="2600"/>
            </a:pPr>
            <a:r>
              <a:rPr lang="en-US" sz="1950" b="1">
                <a:solidFill>
                  <a:srgbClr val="535353"/>
                </a:solidFill>
                <a:latin typeface="Avenir"/>
                <a:ea typeface="Avenir"/>
                <a:cs typeface="Avenir"/>
                <a:sym typeface="Avenir"/>
              </a:rPr>
              <a:t>DATA</a:t>
            </a:r>
            <a:endParaRPr sz="1050"/>
          </a:p>
        </p:txBody>
      </p:sp>
      <p:sp>
        <p:nvSpPr>
          <p:cNvPr id="1137" name="Google Shape;31;p3">
            <a:extLst>
              <a:ext uri="{FF2B5EF4-FFF2-40B4-BE49-F238E27FC236}">
                <a16:creationId xmlns:a16="http://schemas.microsoft.com/office/drawing/2014/main" id="{0506ED84-F691-7232-1206-F62DB27E6D91}"/>
              </a:ext>
            </a:extLst>
          </p:cNvPr>
          <p:cNvSpPr txBox="1"/>
          <p:nvPr/>
        </p:nvSpPr>
        <p:spPr>
          <a:xfrm>
            <a:off x="6388500" y="734909"/>
            <a:ext cx="1483747" cy="356659"/>
          </a:xfrm>
          <a:prstGeom prst="rect">
            <a:avLst/>
          </a:prstGeom>
          <a:noFill/>
          <a:ln>
            <a:noFill/>
          </a:ln>
        </p:spPr>
        <p:txBody>
          <a:bodyPr spcFirstLastPara="1" wrap="square" lIns="16106" tIns="16106" rIns="16106" bIns="16106" anchor="t" anchorCtr="0">
            <a:noAutofit/>
          </a:bodyPr>
          <a:lstStyle/>
          <a:p>
            <a:pPr algn="just">
              <a:buClr>
                <a:srgbClr val="535353"/>
              </a:buClr>
              <a:buSzPts val="500"/>
            </a:pPr>
            <a:r>
              <a:rPr lang="en-US" sz="825">
                <a:solidFill>
                  <a:srgbClr val="535353"/>
                </a:solidFill>
                <a:latin typeface="Calibri"/>
                <a:cs typeface="Calibri"/>
                <a:sym typeface="Calibri"/>
              </a:rPr>
              <a:t>Get parameter measurements from dedicated sensors</a:t>
            </a:r>
            <a:endParaRPr sz="3300"/>
          </a:p>
        </p:txBody>
      </p:sp>
      <p:sp>
        <p:nvSpPr>
          <p:cNvPr id="1150" name="Google Shape;32;p3">
            <a:extLst>
              <a:ext uri="{FF2B5EF4-FFF2-40B4-BE49-F238E27FC236}">
                <a16:creationId xmlns:a16="http://schemas.microsoft.com/office/drawing/2014/main" id="{B4063E31-3694-81DB-165B-66EE8DECEA36}"/>
              </a:ext>
            </a:extLst>
          </p:cNvPr>
          <p:cNvSpPr txBox="1"/>
          <p:nvPr/>
        </p:nvSpPr>
        <p:spPr>
          <a:xfrm>
            <a:off x="6314575" y="426285"/>
            <a:ext cx="845408" cy="344806"/>
          </a:xfrm>
          <a:prstGeom prst="rect">
            <a:avLst/>
          </a:prstGeom>
          <a:noFill/>
          <a:ln>
            <a:noFill/>
          </a:ln>
        </p:spPr>
        <p:txBody>
          <a:bodyPr spcFirstLastPara="1" wrap="square" lIns="34275" tIns="34275" rIns="34275" bIns="34275" anchor="t" anchorCtr="0">
            <a:noAutofit/>
          </a:bodyPr>
          <a:lstStyle/>
          <a:p>
            <a:pPr algn="ctr">
              <a:buClr>
                <a:srgbClr val="7A4AAA"/>
              </a:buClr>
              <a:buSzPts val="2100"/>
            </a:pPr>
            <a:r>
              <a:rPr lang="en-US" sz="1575">
                <a:solidFill>
                  <a:srgbClr val="7A4AAA"/>
                </a:solidFill>
                <a:latin typeface="Avenir"/>
                <a:ea typeface="Avenir"/>
                <a:cs typeface="Avenir"/>
                <a:sym typeface="Avenir"/>
              </a:rPr>
              <a:t>DATA     </a:t>
            </a:r>
            <a:endParaRPr sz="1050"/>
          </a:p>
        </p:txBody>
      </p:sp>
      <p:sp>
        <p:nvSpPr>
          <p:cNvPr id="1151" name="Google Shape;33;p3">
            <a:extLst>
              <a:ext uri="{FF2B5EF4-FFF2-40B4-BE49-F238E27FC236}">
                <a16:creationId xmlns:a16="http://schemas.microsoft.com/office/drawing/2014/main" id="{E00CD2A3-61DA-E648-35A9-0F6C53340A68}"/>
              </a:ext>
            </a:extLst>
          </p:cNvPr>
          <p:cNvSpPr txBox="1"/>
          <p:nvPr/>
        </p:nvSpPr>
        <p:spPr>
          <a:xfrm>
            <a:off x="6286368" y="306766"/>
            <a:ext cx="901822" cy="220981"/>
          </a:xfrm>
          <a:prstGeom prst="rect">
            <a:avLst/>
          </a:prstGeom>
          <a:noFill/>
          <a:ln>
            <a:noFill/>
          </a:ln>
        </p:spPr>
        <p:txBody>
          <a:bodyPr spcFirstLastPara="1" wrap="square" lIns="34275" tIns="34275" rIns="34275" bIns="34275" anchor="t" anchorCtr="0">
            <a:noAutofit/>
          </a:bodyPr>
          <a:lstStyle/>
          <a:p>
            <a:pPr algn="ctr">
              <a:buClr>
                <a:srgbClr val="7A4AAA"/>
              </a:buClr>
              <a:buSzPts val="1200"/>
            </a:pPr>
            <a:r>
              <a:rPr lang="en-US" sz="900">
                <a:solidFill>
                  <a:srgbClr val="7A4AAA"/>
                </a:solidFill>
                <a:latin typeface="Avenir"/>
                <a:ea typeface="Avenir"/>
                <a:cs typeface="Avenir"/>
                <a:sym typeface="Avenir"/>
              </a:rPr>
              <a:t>ACQUISITION     </a:t>
            </a:r>
            <a:endParaRPr sz="1050"/>
          </a:p>
        </p:txBody>
      </p:sp>
      <p:sp>
        <p:nvSpPr>
          <p:cNvPr id="1152" name="Google Shape;34;p3">
            <a:extLst>
              <a:ext uri="{FF2B5EF4-FFF2-40B4-BE49-F238E27FC236}">
                <a16:creationId xmlns:a16="http://schemas.microsoft.com/office/drawing/2014/main" id="{58BF7F4B-C5AE-D9AE-CC60-314A09F591E6}"/>
              </a:ext>
            </a:extLst>
          </p:cNvPr>
          <p:cNvSpPr/>
          <p:nvPr/>
        </p:nvSpPr>
        <p:spPr>
          <a:xfrm rot="5385000">
            <a:off x="3872924" y="1541469"/>
            <a:ext cx="2219110" cy="1604597"/>
          </a:xfrm>
          <a:custGeom>
            <a:avLst/>
            <a:gdLst/>
            <a:ahLst/>
            <a:cxnLst/>
            <a:rect l="l" t="t" r="r" b="b"/>
            <a:pathLst>
              <a:path w="21367" h="21600" extrusionOk="0">
                <a:moveTo>
                  <a:pt x="452" y="21600"/>
                </a:moveTo>
                <a:cubicBezTo>
                  <a:pt x="-233" y="18479"/>
                  <a:pt x="-137" y="15124"/>
                  <a:pt x="723" y="12089"/>
                </a:cubicBezTo>
                <a:cubicBezTo>
                  <a:pt x="1646" y="8837"/>
                  <a:pt x="3382" y="6166"/>
                  <a:pt x="5610" y="4573"/>
                </a:cubicBezTo>
                <a:lnTo>
                  <a:pt x="2704" y="4323"/>
                </a:lnTo>
                <a:cubicBezTo>
                  <a:pt x="4925" y="1750"/>
                  <a:pt x="7723" y="354"/>
                  <a:pt x="10607" y="380"/>
                </a:cubicBezTo>
                <a:cubicBezTo>
                  <a:pt x="13429" y="405"/>
                  <a:pt x="16158" y="1791"/>
                  <a:pt x="18333" y="4303"/>
                </a:cubicBezTo>
                <a:lnTo>
                  <a:pt x="21367" y="0"/>
                </a:lnTo>
              </a:path>
            </a:pathLst>
          </a:custGeom>
          <a:noFill/>
          <a:ln w="60950" cap="flat" cmpd="sng">
            <a:solidFill>
              <a:srgbClr val="00ACFF"/>
            </a:solidFill>
            <a:prstDash val="solid"/>
            <a:miter lim="8000"/>
            <a:headEnd type="none" w="sm" len="sm"/>
            <a:tailEnd type="none" w="sm" len="sm"/>
          </a:ln>
        </p:spPr>
        <p:txBody>
          <a:bodyPr spcFirstLastPara="1" wrap="square" lIns="34275" tIns="34275" rIns="34275" bIns="34275" anchor="t" anchorCtr="0">
            <a:noAutofit/>
          </a:bodyPr>
          <a:lstStyle/>
          <a:p>
            <a:pPr>
              <a:buSzPts val="1800"/>
            </a:pPr>
            <a:endParaRPr sz="1350">
              <a:latin typeface="Calibri"/>
              <a:ea typeface="Calibri"/>
              <a:cs typeface="Calibri"/>
              <a:sym typeface="Calibri"/>
            </a:endParaRPr>
          </a:p>
        </p:txBody>
      </p:sp>
      <p:sp>
        <p:nvSpPr>
          <p:cNvPr id="1153" name="Google Shape;35;p3">
            <a:extLst>
              <a:ext uri="{FF2B5EF4-FFF2-40B4-BE49-F238E27FC236}">
                <a16:creationId xmlns:a16="http://schemas.microsoft.com/office/drawing/2014/main" id="{2565FCD7-1E5E-8644-655B-10B322EE45DE}"/>
              </a:ext>
            </a:extLst>
          </p:cNvPr>
          <p:cNvSpPr/>
          <p:nvPr/>
        </p:nvSpPr>
        <p:spPr>
          <a:xfrm rot="5348284">
            <a:off x="5640757" y="3294028"/>
            <a:ext cx="859286" cy="856457"/>
          </a:xfrm>
          <a:custGeom>
            <a:avLst/>
            <a:gdLst/>
            <a:ahLst/>
            <a:cxnLst/>
            <a:rect l="l" t="t" r="r" b="b"/>
            <a:pathLst>
              <a:path w="18576" h="18528" extrusionOk="0">
                <a:moveTo>
                  <a:pt x="9314" y="18528"/>
                </a:moveTo>
                <a:cubicBezTo>
                  <a:pt x="17420" y="18529"/>
                  <a:pt x="21600" y="8831"/>
                  <a:pt x="16037" y="2932"/>
                </a:cubicBezTo>
                <a:cubicBezTo>
                  <a:pt x="10376" y="-3071"/>
                  <a:pt x="287" y="738"/>
                  <a:pt x="0" y="8987"/>
                </a:cubicBezTo>
              </a:path>
            </a:pathLst>
          </a:custGeom>
          <a:noFill/>
          <a:ln w="35550" cap="flat" cmpd="sng">
            <a:solidFill>
              <a:srgbClr val="00ACFF"/>
            </a:solidFill>
            <a:prstDash val="solid"/>
            <a:miter lim="8000"/>
            <a:headEnd type="none" w="sm" len="sm"/>
            <a:tailEnd type="none" w="sm" len="sm"/>
          </a:ln>
        </p:spPr>
        <p:txBody>
          <a:bodyPr spcFirstLastPara="1" wrap="square" lIns="34275" tIns="34275" rIns="34275" bIns="34275" anchor="t" anchorCtr="0">
            <a:noAutofit/>
          </a:bodyPr>
          <a:lstStyle/>
          <a:p>
            <a:pPr>
              <a:buSzPts val="1800"/>
            </a:pPr>
            <a:endParaRPr sz="1350">
              <a:latin typeface="Calibri"/>
              <a:ea typeface="Calibri"/>
              <a:cs typeface="Calibri"/>
              <a:sym typeface="Calibri"/>
            </a:endParaRPr>
          </a:p>
        </p:txBody>
      </p:sp>
      <p:grpSp>
        <p:nvGrpSpPr>
          <p:cNvPr id="1154" name="Google Shape;36;p3">
            <a:extLst>
              <a:ext uri="{FF2B5EF4-FFF2-40B4-BE49-F238E27FC236}">
                <a16:creationId xmlns:a16="http://schemas.microsoft.com/office/drawing/2014/main" id="{3E5B1AA2-8D03-24B5-E0AE-DE9A220DFBF3}"/>
              </a:ext>
            </a:extLst>
          </p:cNvPr>
          <p:cNvGrpSpPr/>
          <p:nvPr/>
        </p:nvGrpSpPr>
        <p:grpSpPr>
          <a:xfrm>
            <a:off x="5702528" y="3358456"/>
            <a:ext cx="735688" cy="735688"/>
            <a:chOff x="0" y="0"/>
            <a:chExt cx="980915" cy="980915"/>
          </a:xfrm>
        </p:grpSpPr>
        <p:sp>
          <p:nvSpPr>
            <p:cNvPr id="1155" name="Google Shape;37;p3">
              <a:extLst>
                <a:ext uri="{FF2B5EF4-FFF2-40B4-BE49-F238E27FC236}">
                  <a16:creationId xmlns:a16="http://schemas.microsoft.com/office/drawing/2014/main" id="{AF19D448-4605-6940-9E15-C258DF5A4D3A}"/>
                </a:ext>
              </a:extLst>
            </p:cNvPr>
            <p:cNvSpPr/>
            <p:nvPr/>
          </p:nvSpPr>
          <p:spPr>
            <a:xfrm>
              <a:off x="0" y="0"/>
              <a:ext cx="980915" cy="980915"/>
            </a:xfrm>
            <a:prstGeom prst="ellipse">
              <a:avLst/>
            </a:prstGeom>
            <a:solidFill>
              <a:srgbClr val="00ACFF"/>
            </a:solidFill>
            <a:ln>
              <a:noFill/>
            </a:ln>
          </p:spPr>
          <p:txBody>
            <a:bodyPr spcFirstLastPara="1" wrap="square" lIns="34275" tIns="34275" rIns="34275" bIns="34275" anchor="ctr" anchorCtr="0">
              <a:noAutofit/>
            </a:bodyPr>
            <a:lstStyle/>
            <a:p>
              <a:pPr>
                <a:buSzPts val="1800"/>
              </a:pPr>
              <a:endParaRPr sz="1350">
                <a:latin typeface="Calibri"/>
                <a:ea typeface="Calibri"/>
                <a:cs typeface="Calibri"/>
                <a:sym typeface="Calibri"/>
              </a:endParaRPr>
            </a:p>
          </p:txBody>
        </p:sp>
        <p:sp>
          <p:nvSpPr>
            <p:cNvPr id="1156" name="Google Shape;38;p3">
              <a:extLst>
                <a:ext uri="{FF2B5EF4-FFF2-40B4-BE49-F238E27FC236}">
                  <a16:creationId xmlns:a16="http://schemas.microsoft.com/office/drawing/2014/main" id="{724666E6-C612-260A-EEDA-82562F3CE69B}"/>
                </a:ext>
              </a:extLst>
            </p:cNvPr>
            <p:cNvSpPr/>
            <p:nvPr/>
          </p:nvSpPr>
          <p:spPr>
            <a:xfrm>
              <a:off x="79501" y="84448"/>
              <a:ext cx="821914" cy="821913"/>
            </a:xfrm>
            <a:prstGeom prst="ellipse">
              <a:avLst/>
            </a:prstGeom>
            <a:gradFill>
              <a:gsLst>
                <a:gs pos="0">
                  <a:srgbClr val="FFFFFF"/>
                </a:gs>
                <a:gs pos="100000">
                  <a:srgbClr val="DADEE3"/>
                </a:gs>
              </a:gsLst>
              <a:lin ang="0" scaled="0"/>
            </a:gradFill>
            <a:ln w="12700" cap="flat" cmpd="sng">
              <a:solidFill>
                <a:srgbClr val="FFFFFF"/>
              </a:solidFill>
              <a:prstDash val="solid"/>
              <a:miter lim="800000"/>
              <a:headEnd type="none" w="sm" len="sm"/>
              <a:tailEnd type="none" w="sm" len="sm"/>
            </a:ln>
            <a:effectLst>
              <a:outerShdw blurRad="38100" dist="64372" dir="7711298" rotWithShape="0">
                <a:srgbClr val="000000">
                  <a:alpha val="31372"/>
                </a:srgbClr>
              </a:outerShdw>
            </a:effectLst>
          </p:spPr>
          <p:txBody>
            <a:bodyPr spcFirstLastPara="1" wrap="square" lIns="34275" tIns="34275" rIns="34275" bIns="34275" anchor="ctr" anchorCtr="0">
              <a:noAutofit/>
            </a:bodyPr>
            <a:lstStyle/>
            <a:p>
              <a:pPr>
                <a:buSzPts val="1800"/>
              </a:pPr>
              <a:endParaRPr sz="1350">
                <a:latin typeface="Calibri"/>
                <a:ea typeface="Calibri"/>
                <a:cs typeface="Calibri"/>
                <a:sym typeface="Calibri"/>
              </a:endParaRPr>
            </a:p>
          </p:txBody>
        </p:sp>
        <p:sp>
          <p:nvSpPr>
            <p:cNvPr id="1157" name="Google Shape;39;p3">
              <a:extLst>
                <a:ext uri="{FF2B5EF4-FFF2-40B4-BE49-F238E27FC236}">
                  <a16:creationId xmlns:a16="http://schemas.microsoft.com/office/drawing/2014/main" id="{28D6498E-13E0-F8E4-6B70-1689C3074C8C}"/>
                </a:ext>
              </a:extLst>
            </p:cNvPr>
            <p:cNvSpPr/>
            <p:nvPr/>
          </p:nvSpPr>
          <p:spPr>
            <a:xfrm>
              <a:off x="232580" y="237527"/>
              <a:ext cx="515755" cy="515755"/>
            </a:xfrm>
            <a:prstGeom prst="ellipse">
              <a:avLst/>
            </a:prstGeom>
            <a:gradFill>
              <a:gsLst>
                <a:gs pos="0">
                  <a:srgbClr val="DADEE3"/>
                </a:gs>
                <a:gs pos="100000">
                  <a:srgbClr val="FFFFFF"/>
                </a:gs>
              </a:gsLst>
              <a:lin ang="18900000" scaled="0"/>
            </a:gradFill>
            <a:ln w="9525" cap="flat" cmpd="sng">
              <a:solidFill>
                <a:srgbClr val="FFFFFF"/>
              </a:solidFill>
              <a:prstDash val="solid"/>
              <a:miter lim="800000"/>
              <a:headEnd type="none" w="sm" len="sm"/>
              <a:tailEnd type="none" w="sm" len="sm"/>
            </a:ln>
            <a:effectLst>
              <a:outerShdw blurRad="25400" dist="48360" dir="7673311" rotWithShape="0">
                <a:srgbClr val="000000">
                  <a:alpha val="26666"/>
                </a:srgbClr>
              </a:outerShdw>
            </a:effectLst>
          </p:spPr>
          <p:txBody>
            <a:bodyPr spcFirstLastPara="1" wrap="square" lIns="34275" tIns="34275" rIns="34275" bIns="34275" anchor="ctr" anchorCtr="0">
              <a:noAutofit/>
            </a:bodyPr>
            <a:lstStyle/>
            <a:p>
              <a:pPr>
                <a:buSzPts val="1800"/>
              </a:pPr>
              <a:endParaRPr sz="1350">
                <a:latin typeface="Calibri"/>
                <a:ea typeface="Calibri"/>
                <a:cs typeface="Calibri"/>
                <a:sym typeface="Calibri"/>
              </a:endParaRPr>
            </a:p>
          </p:txBody>
        </p:sp>
      </p:grpSp>
      <p:sp>
        <p:nvSpPr>
          <p:cNvPr id="1158" name="Google Shape;40;p3">
            <a:extLst>
              <a:ext uri="{FF2B5EF4-FFF2-40B4-BE49-F238E27FC236}">
                <a16:creationId xmlns:a16="http://schemas.microsoft.com/office/drawing/2014/main" id="{505807DD-B89A-7AC6-56C9-32C2E9DE76D3}"/>
              </a:ext>
            </a:extLst>
          </p:cNvPr>
          <p:cNvSpPr txBox="1"/>
          <p:nvPr/>
        </p:nvSpPr>
        <p:spPr>
          <a:xfrm>
            <a:off x="5936481" y="2974512"/>
            <a:ext cx="1858175" cy="391364"/>
          </a:xfrm>
          <a:prstGeom prst="rect">
            <a:avLst/>
          </a:prstGeom>
          <a:noFill/>
          <a:ln>
            <a:noFill/>
          </a:ln>
        </p:spPr>
        <p:txBody>
          <a:bodyPr spcFirstLastPara="1" wrap="square" lIns="16106" tIns="16106" rIns="16106" bIns="16106" anchor="t" anchorCtr="0">
            <a:noAutofit/>
          </a:bodyPr>
          <a:lstStyle/>
          <a:p>
            <a:pPr algn="just">
              <a:buClr>
                <a:srgbClr val="535353"/>
              </a:buClr>
              <a:buSzPts val="500"/>
            </a:pPr>
            <a:r>
              <a:rPr lang="en-US" sz="825">
                <a:solidFill>
                  <a:srgbClr val="535353"/>
                </a:solidFill>
                <a:latin typeface="Calibri"/>
                <a:ea typeface="Calibri"/>
                <a:cs typeface="Calibri"/>
                <a:sym typeface="Calibri"/>
              </a:rPr>
              <a:t>Formatted data are sent  to receiver hub for processing and storage</a:t>
            </a:r>
            <a:endParaRPr sz="3300"/>
          </a:p>
        </p:txBody>
      </p:sp>
      <p:sp>
        <p:nvSpPr>
          <p:cNvPr id="1159" name="Google Shape;41;p3">
            <a:extLst>
              <a:ext uri="{FF2B5EF4-FFF2-40B4-BE49-F238E27FC236}">
                <a16:creationId xmlns:a16="http://schemas.microsoft.com/office/drawing/2014/main" id="{65DB212F-9EAE-1840-7B49-EA8FF5F2C5C1}"/>
              </a:ext>
            </a:extLst>
          </p:cNvPr>
          <p:cNvSpPr txBox="1"/>
          <p:nvPr/>
        </p:nvSpPr>
        <p:spPr>
          <a:xfrm>
            <a:off x="5863663" y="2715660"/>
            <a:ext cx="845409" cy="344806"/>
          </a:xfrm>
          <a:prstGeom prst="rect">
            <a:avLst/>
          </a:prstGeom>
          <a:noFill/>
          <a:ln>
            <a:noFill/>
          </a:ln>
        </p:spPr>
        <p:txBody>
          <a:bodyPr spcFirstLastPara="1" wrap="square" lIns="34275" tIns="34275" rIns="34275" bIns="34275" anchor="t" anchorCtr="0">
            <a:noAutofit/>
          </a:bodyPr>
          <a:lstStyle/>
          <a:p>
            <a:pPr algn="ctr">
              <a:buClr>
                <a:srgbClr val="00ACFF"/>
              </a:buClr>
              <a:buSzPts val="2100"/>
            </a:pPr>
            <a:r>
              <a:rPr lang="en-US" sz="1575">
                <a:solidFill>
                  <a:srgbClr val="00ACFF"/>
                </a:solidFill>
                <a:latin typeface="Avenir"/>
                <a:ea typeface="Avenir"/>
                <a:cs typeface="Avenir"/>
                <a:sym typeface="Avenir"/>
              </a:rPr>
              <a:t>DATA     </a:t>
            </a:r>
            <a:endParaRPr sz="1050"/>
          </a:p>
        </p:txBody>
      </p:sp>
      <p:sp>
        <p:nvSpPr>
          <p:cNvPr id="1160" name="Google Shape;42;p3">
            <a:extLst>
              <a:ext uri="{FF2B5EF4-FFF2-40B4-BE49-F238E27FC236}">
                <a16:creationId xmlns:a16="http://schemas.microsoft.com/office/drawing/2014/main" id="{69751AB6-8BD4-ED6A-AB97-E256BF9BFEA9}"/>
              </a:ext>
            </a:extLst>
          </p:cNvPr>
          <p:cNvSpPr txBox="1"/>
          <p:nvPr/>
        </p:nvSpPr>
        <p:spPr>
          <a:xfrm>
            <a:off x="5835458" y="2596141"/>
            <a:ext cx="901822" cy="220981"/>
          </a:xfrm>
          <a:prstGeom prst="rect">
            <a:avLst/>
          </a:prstGeom>
          <a:noFill/>
          <a:ln>
            <a:noFill/>
          </a:ln>
        </p:spPr>
        <p:txBody>
          <a:bodyPr spcFirstLastPara="1" wrap="square" lIns="34275" tIns="34275" rIns="34275" bIns="34275" anchor="t" anchorCtr="0">
            <a:noAutofit/>
          </a:bodyPr>
          <a:lstStyle/>
          <a:p>
            <a:pPr algn="ctr">
              <a:buClr>
                <a:srgbClr val="00ACFF"/>
              </a:buClr>
              <a:buSzPts val="1200"/>
            </a:pPr>
            <a:r>
              <a:rPr lang="en-US" sz="900">
                <a:solidFill>
                  <a:srgbClr val="00ACFF"/>
                </a:solidFill>
                <a:latin typeface="Avenir"/>
                <a:ea typeface="Avenir"/>
                <a:cs typeface="Avenir"/>
                <a:sym typeface="Avenir"/>
              </a:rPr>
              <a:t>TRANSPORT     </a:t>
            </a:r>
            <a:endParaRPr sz="1050"/>
          </a:p>
        </p:txBody>
      </p:sp>
      <p:pic>
        <p:nvPicPr>
          <p:cNvPr id="1161" name="Picture 1160" descr="Logo, icon, company name&#10;&#10;Description automatically generated">
            <a:extLst>
              <a:ext uri="{FF2B5EF4-FFF2-40B4-BE49-F238E27FC236}">
                <a16:creationId xmlns:a16="http://schemas.microsoft.com/office/drawing/2014/main" id="{B29C23A5-4DEC-88BB-FD16-592AA32608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97187" y="562466"/>
            <a:ext cx="365760" cy="365760"/>
          </a:xfrm>
          <a:prstGeom prst="rect">
            <a:avLst/>
          </a:prstGeom>
        </p:spPr>
      </p:pic>
      <p:pic>
        <p:nvPicPr>
          <p:cNvPr id="1162" name="Picture 1161" descr="Icon&#10;&#10;Description automatically generated">
            <a:extLst>
              <a:ext uri="{FF2B5EF4-FFF2-40B4-BE49-F238E27FC236}">
                <a16:creationId xmlns:a16="http://schemas.microsoft.com/office/drawing/2014/main" id="{04D0363B-D985-BE42-7F31-9F587203C73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13643" y="3576995"/>
            <a:ext cx="298609" cy="298609"/>
          </a:xfrm>
          <a:prstGeom prst="rect">
            <a:avLst/>
          </a:prstGeom>
        </p:spPr>
      </p:pic>
      <p:pic>
        <p:nvPicPr>
          <p:cNvPr id="1163" name="Picture 1162">
            <a:extLst>
              <a:ext uri="{FF2B5EF4-FFF2-40B4-BE49-F238E27FC236}">
                <a16:creationId xmlns:a16="http://schemas.microsoft.com/office/drawing/2014/main" id="{56782058-032D-2DBE-D7BE-7E5997F89B5C}"/>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227001" y="2400946"/>
            <a:ext cx="548640" cy="548640"/>
          </a:xfrm>
          <a:prstGeom prst="rect">
            <a:avLst/>
          </a:prstGeom>
        </p:spPr>
      </p:pic>
      <p:sp>
        <p:nvSpPr>
          <p:cNvPr id="1164" name="Google Shape;33;p3">
            <a:extLst>
              <a:ext uri="{FF2B5EF4-FFF2-40B4-BE49-F238E27FC236}">
                <a16:creationId xmlns:a16="http://schemas.microsoft.com/office/drawing/2014/main" id="{B85EC8A4-A512-6A8A-3A54-99B94D770D7A}"/>
              </a:ext>
            </a:extLst>
          </p:cNvPr>
          <p:cNvSpPr txBox="1"/>
          <p:nvPr/>
        </p:nvSpPr>
        <p:spPr>
          <a:xfrm>
            <a:off x="6323211" y="1263995"/>
            <a:ext cx="901822" cy="220981"/>
          </a:xfrm>
          <a:prstGeom prst="rect">
            <a:avLst/>
          </a:prstGeom>
          <a:noFill/>
          <a:ln>
            <a:noFill/>
          </a:ln>
        </p:spPr>
        <p:txBody>
          <a:bodyPr spcFirstLastPara="1" wrap="square" lIns="34275" tIns="34275" rIns="34275" bIns="34275" anchor="t" anchorCtr="0">
            <a:noAutofit/>
          </a:bodyPr>
          <a:lstStyle/>
          <a:p>
            <a:pPr algn="ctr">
              <a:buClr>
                <a:srgbClr val="7A4AAA"/>
              </a:buClr>
              <a:buSzPts val="1200"/>
            </a:pPr>
            <a:r>
              <a:rPr lang="en-US" sz="900" b="1">
                <a:solidFill>
                  <a:srgbClr val="7A4AAA"/>
                </a:solidFill>
                <a:latin typeface="Avenir"/>
                <a:ea typeface="Avenir"/>
                <a:cs typeface="Avenir"/>
                <a:sym typeface="Avenir"/>
              </a:rPr>
              <a:t>TECHS/TOOLS     </a:t>
            </a:r>
            <a:endParaRPr sz="1050" b="1"/>
          </a:p>
        </p:txBody>
      </p:sp>
      <p:pic>
        <p:nvPicPr>
          <p:cNvPr id="1165" name="Picture 1164" descr="Logo&#10;&#10;Description automatically generated">
            <a:extLst>
              <a:ext uri="{FF2B5EF4-FFF2-40B4-BE49-F238E27FC236}">
                <a16:creationId xmlns:a16="http://schemas.microsoft.com/office/drawing/2014/main" id="{1B6C395C-BD7F-19CC-0A88-441CC02340C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86209" y="1055117"/>
            <a:ext cx="762000" cy="241935"/>
          </a:xfrm>
          <a:prstGeom prst="rect">
            <a:avLst/>
          </a:prstGeom>
        </p:spPr>
      </p:pic>
      <p:pic>
        <p:nvPicPr>
          <p:cNvPr id="1166" name="Graphic 1165">
            <a:extLst>
              <a:ext uri="{FF2B5EF4-FFF2-40B4-BE49-F238E27FC236}">
                <a16:creationId xmlns:a16="http://schemas.microsoft.com/office/drawing/2014/main" id="{CC37EFC8-3FF4-ACD9-9C82-28545107E4E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301449" y="1271563"/>
            <a:ext cx="365760" cy="365760"/>
          </a:xfrm>
          <a:prstGeom prst="rect">
            <a:avLst/>
          </a:prstGeom>
        </p:spPr>
      </p:pic>
      <p:pic>
        <p:nvPicPr>
          <p:cNvPr id="1167" name="Picture 1166" descr="Icon&#10;&#10;Description automatically generated">
            <a:extLst>
              <a:ext uri="{FF2B5EF4-FFF2-40B4-BE49-F238E27FC236}">
                <a16:creationId xmlns:a16="http://schemas.microsoft.com/office/drawing/2014/main" id="{6FA8A205-2F8F-34AC-F044-3E2F7429043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746266" y="1297017"/>
            <a:ext cx="301943" cy="333375"/>
          </a:xfrm>
          <a:prstGeom prst="rect">
            <a:avLst/>
          </a:prstGeom>
        </p:spPr>
      </p:pic>
      <p:pic>
        <p:nvPicPr>
          <p:cNvPr id="1168" name="Picture 1167" descr="Icon&#10;&#10;Description automatically generated">
            <a:extLst>
              <a:ext uri="{FF2B5EF4-FFF2-40B4-BE49-F238E27FC236}">
                <a16:creationId xmlns:a16="http://schemas.microsoft.com/office/drawing/2014/main" id="{08D5A47D-949F-D8C1-0428-FF14E43B44E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440554" y="3286220"/>
            <a:ext cx="541020" cy="541020"/>
          </a:xfrm>
          <a:prstGeom prst="rect">
            <a:avLst/>
          </a:prstGeom>
        </p:spPr>
      </p:pic>
      <p:sp>
        <p:nvSpPr>
          <p:cNvPr id="1169" name="Google Shape;42;p3">
            <a:extLst>
              <a:ext uri="{FF2B5EF4-FFF2-40B4-BE49-F238E27FC236}">
                <a16:creationId xmlns:a16="http://schemas.microsoft.com/office/drawing/2014/main" id="{BE290918-408C-1508-077F-529D168532F3}"/>
              </a:ext>
            </a:extLst>
          </p:cNvPr>
          <p:cNvSpPr txBox="1"/>
          <p:nvPr/>
        </p:nvSpPr>
        <p:spPr>
          <a:xfrm>
            <a:off x="6508639" y="3617534"/>
            <a:ext cx="901822" cy="220981"/>
          </a:xfrm>
          <a:prstGeom prst="rect">
            <a:avLst/>
          </a:prstGeom>
          <a:noFill/>
          <a:ln>
            <a:noFill/>
          </a:ln>
        </p:spPr>
        <p:txBody>
          <a:bodyPr spcFirstLastPara="1" wrap="square" lIns="34275" tIns="34275" rIns="34275" bIns="34275" anchor="t" anchorCtr="0">
            <a:noAutofit/>
          </a:bodyPr>
          <a:lstStyle/>
          <a:p>
            <a:pPr algn="ctr">
              <a:buClr>
                <a:srgbClr val="00ACFF"/>
              </a:buClr>
              <a:buSzPts val="1200"/>
            </a:pPr>
            <a:r>
              <a:rPr lang="en-US" sz="900" b="1">
                <a:solidFill>
                  <a:srgbClr val="00ACFF"/>
                </a:solidFill>
                <a:latin typeface="Avenir"/>
                <a:ea typeface="Avenir"/>
                <a:cs typeface="Avenir"/>
                <a:sym typeface="Avenir"/>
              </a:rPr>
              <a:t>TECHS/TOOLS     </a:t>
            </a:r>
            <a:endParaRPr sz="1050" b="1"/>
          </a:p>
        </p:txBody>
      </p:sp>
      <p:pic>
        <p:nvPicPr>
          <p:cNvPr id="1170" name="Picture 1169" descr="A picture containing drawing&#10;&#10;Description automatically generated">
            <a:extLst>
              <a:ext uri="{FF2B5EF4-FFF2-40B4-BE49-F238E27FC236}">
                <a16:creationId xmlns:a16="http://schemas.microsoft.com/office/drawing/2014/main" id="{1F6AC330-404C-16F6-2463-3407F03FA7C6}"/>
              </a:ext>
            </a:extLst>
          </p:cNvPr>
          <p:cNvPicPr>
            <a:picLocks noChangeAspect="1"/>
          </p:cNvPicPr>
          <p:nvPr/>
        </p:nvPicPr>
        <p:blipFill rotWithShape="1">
          <a:blip r:embed="rId11">
            <a:extLst>
              <a:ext uri="{28A0092B-C50C-407E-A947-70E740481C1C}">
                <a14:useLocalDpi xmlns:a14="http://schemas.microsoft.com/office/drawing/2010/main" val="0"/>
              </a:ext>
            </a:extLst>
          </a:blip>
          <a:srcRect r="54397"/>
          <a:stretch/>
        </p:blipFill>
        <p:spPr>
          <a:xfrm>
            <a:off x="7460907" y="3713588"/>
            <a:ext cx="485407" cy="375761"/>
          </a:xfrm>
          <a:prstGeom prst="rect">
            <a:avLst/>
          </a:prstGeom>
        </p:spPr>
      </p:pic>
      <p:pic>
        <p:nvPicPr>
          <p:cNvPr id="1171" name="Graphic 1170">
            <a:extLst>
              <a:ext uri="{FF2B5EF4-FFF2-40B4-BE49-F238E27FC236}">
                <a16:creationId xmlns:a16="http://schemas.microsoft.com/office/drawing/2014/main" id="{B86924D1-5BA8-7A04-D1B7-4DBE85D0AC55}"/>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8048208" y="3426105"/>
            <a:ext cx="357188" cy="355664"/>
          </a:xfrm>
          <a:prstGeom prst="rect">
            <a:avLst/>
          </a:prstGeom>
        </p:spPr>
      </p:pic>
      <p:pic>
        <p:nvPicPr>
          <p:cNvPr id="1172" name="Picture 1171" descr="Logo, company name&#10;&#10;Description automatically generated">
            <a:extLst>
              <a:ext uri="{FF2B5EF4-FFF2-40B4-BE49-F238E27FC236}">
                <a16:creationId xmlns:a16="http://schemas.microsoft.com/office/drawing/2014/main" id="{53E3883A-E5E7-7D1D-F2B9-C68135FAB785}"/>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8037073" y="3812247"/>
            <a:ext cx="400050" cy="400050"/>
          </a:xfrm>
          <a:prstGeom prst="rect">
            <a:avLst/>
          </a:prstGeom>
        </p:spPr>
      </p:pic>
      <p:pic>
        <p:nvPicPr>
          <p:cNvPr id="1173" name="Picture 1172" descr="Logo, company name&#10;&#10;Description automatically generated">
            <a:extLst>
              <a:ext uri="{FF2B5EF4-FFF2-40B4-BE49-F238E27FC236}">
                <a16:creationId xmlns:a16="http://schemas.microsoft.com/office/drawing/2014/main" id="{0EFC72D9-2989-FA91-FC91-559D0BB6D7B1}"/>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8122741" y="1116765"/>
            <a:ext cx="400050" cy="400050"/>
          </a:xfrm>
          <a:prstGeom prst="rect">
            <a:avLst/>
          </a:prstGeom>
        </p:spPr>
      </p:pic>
      <p:sp>
        <p:nvSpPr>
          <p:cNvPr id="1174" name="Google Shape;43;p3">
            <a:extLst>
              <a:ext uri="{FF2B5EF4-FFF2-40B4-BE49-F238E27FC236}">
                <a16:creationId xmlns:a16="http://schemas.microsoft.com/office/drawing/2014/main" id="{EA23875C-A12B-2D71-FB07-46783C79CBFE}"/>
              </a:ext>
            </a:extLst>
          </p:cNvPr>
          <p:cNvSpPr/>
          <p:nvPr/>
        </p:nvSpPr>
        <p:spPr>
          <a:xfrm rot="10759785">
            <a:off x="3819073" y="2033388"/>
            <a:ext cx="1726658" cy="1574101"/>
          </a:xfrm>
          <a:custGeom>
            <a:avLst/>
            <a:gdLst/>
            <a:ahLst/>
            <a:cxnLst/>
            <a:rect l="l" t="t" r="r" b="b"/>
            <a:pathLst>
              <a:path w="21367" h="21600" extrusionOk="0">
                <a:moveTo>
                  <a:pt x="452" y="21600"/>
                </a:moveTo>
                <a:cubicBezTo>
                  <a:pt x="-233" y="18479"/>
                  <a:pt x="-137" y="15124"/>
                  <a:pt x="723" y="12089"/>
                </a:cubicBezTo>
                <a:cubicBezTo>
                  <a:pt x="1646" y="8837"/>
                  <a:pt x="3382" y="6166"/>
                  <a:pt x="5610" y="4573"/>
                </a:cubicBezTo>
                <a:lnTo>
                  <a:pt x="2704" y="4323"/>
                </a:lnTo>
                <a:cubicBezTo>
                  <a:pt x="4925" y="1750"/>
                  <a:pt x="7723" y="354"/>
                  <a:pt x="10607" y="380"/>
                </a:cubicBezTo>
                <a:cubicBezTo>
                  <a:pt x="13429" y="405"/>
                  <a:pt x="16158" y="1791"/>
                  <a:pt x="18333" y="4303"/>
                </a:cubicBezTo>
                <a:lnTo>
                  <a:pt x="21367" y="0"/>
                </a:lnTo>
              </a:path>
            </a:pathLst>
          </a:custGeom>
          <a:noFill/>
          <a:ln w="60950" cap="flat" cmpd="sng">
            <a:solidFill>
              <a:srgbClr val="FED100"/>
            </a:solidFill>
            <a:prstDash val="solid"/>
            <a:miter lim="8000"/>
            <a:headEnd type="none" w="sm" len="sm"/>
            <a:tailEnd type="none" w="sm" len="sm"/>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175" name="Google Shape;44;p3">
            <a:extLst>
              <a:ext uri="{FF2B5EF4-FFF2-40B4-BE49-F238E27FC236}">
                <a16:creationId xmlns:a16="http://schemas.microsoft.com/office/drawing/2014/main" id="{B6E1617B-8590-ADDC-9A28-5413591F0019}"/>
              </a:ext>
            </a:extLst>
          </p:cNvPr>
          <p:cNvSpPr>
            <a:spLocks/>
          </p:cNvSpPr>
          <p:nvPr/>
        </p:nvSpPr>
        <p:spPr>
          <a:xfrm rot="10677944">
            <a:off x="3236182" y="3452733"/>
            <a:ext cx="855873" cy="842223"/>
          </a:xfrm>
          <a:custGeom>
            <a:avLst/>
            <a:gdLst/>
            <a:ahLst/>
            <a:cxnLst/>
            <a:rect l="l" t="t" r="r" b="b"/>
            <a:pathLst>
              <a:path w="18576" h="18528" extrusionOk="0">
                <a:moveTo>
                  <a:pt x="9314" y="18528"/>
                </a:moveTo>
                <a:cubicBezTo>
                  <a:pt x="17420" y="18529"/>
                  <a:pt x="21600" y="8831"/>
                  <a:pt x="16037" y="2932"/>
                </a:cubicBezTo>
                <a:cubicBezTo>
                  <a:pt x="10376" y="-3071"/>
                  <a:pt x="287" y="738"/>
                  <a:pt x="0" y="8987"/>
                </a:cubicBezTo>
              </a:path>
            </a:pathLst>
          </a:custGeom>
          <a:noFill/>
          <a:ln w="35550" cap="flat" cmpd="sng">
            <a:solidFill>
              <a:srgbClr val="FED100"/>
            </a:solidFill>
            <a:prstDash val="solid"/>
            <a:miter lim="8000"/>
            <a:headEnd type="none" w="sm" len="sm"/>
            <a:tailEnd type="none" w="sm" len="sm"/>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grpSp>
        <p:nvGrpSpPr>
          <p:cNvPr id="1176" name="Google Shape;45;p3">
            <a:extLst>
              <a:ext uri="{FF2B5EF4-FFF2-40B4-BE49-F238E27FC236}">
                <a16:creationId xmlns:a16="http://schemas.microsoft.com/office/drawing/2014/main" id="{E3A4BF64-25ED-30E4-6F20-FCD56E5A8129}"/>
              </a:ext>
            </a:extLst>
          </p:cNvPr>
          <p:cNvGrpSpPr>
            <a:grpSpLocks/>
          </p:cNvGrpSpPr>
          <p:nvPr/>
        </p:nvGrpSpPr>
        <p:grpSpPr>
          <a:xfrm>
            <a:off x="3288659" y="3503187"/>
            <a:ext cx="750763" cy="744834"/>
            <a:chOff x="0" y="0"/>
            <a:chExt cx="980915" cy="980915"/>
          </a:xfrm>
        </p:grpSpPr>
        <p:sp>
          <p:nvSpPr>
            <p:cNvPr id="1177" name="Google Shape;46;p3">
              <a:extLst>
                <a:ext uri="{FF2B5EF4-FFF2-40B4-BE49-F238E27FC236}">
                  <a16:creationId xmlns:a16="http://schemas.microsoft.com/office/drawing/2014/main" id="{D42DA75A-B237-F83F-FEF9-B8087F51DB62}"/>
                </a:ext>
              </a:extLst>
            </p:cNvPr>
            <p:cNvSpPr>
              <a:spLocks/>
            </p:cNvSpPr>
            <p:nvPr/>
          </p:nvSpPr>
          <p:spPr>
            <a:xfrm>
              <a:off x="0" y="0"/>
              <a:ext cx="980915" cy="980915"/>
            </a:xfrm>
            <a:prstGeom prst="ellipse">
              <a:avLst/>
            </a:prstGeom>
            <a:solidFill>
              <a:srgbClr val="FED100"/>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178" name="Google Shape;47;p3">
              <a:extLst>
                <a:ext uri="{FF2B5EF4-FFF2-40B4-BE49-F238E27FC236}">
                  <a16:creationId xmlns:a16="http://schemas.microsoft.com/office/drawing/2014/main" id="{7B60FF89-32D9-C551-8773-655D1B8705BC}"/>
                </a:ext>
              </a:extLst>
            </p:cNvPr>
            <p:cNvSpPr>
              <a:spLocks/>
            </p:cNvSpPr>
            <p:nvPr/>
          </p:nvSpPr>
          <p:spPr>
            <a:xfrm>
              <a:off x="79501" y="84448"/>
              <a:ext cx="821914" cy="821913"/>
            </a:xfrm>
            <a:prstGeom prst="ellipse">
              <a:avLst/>
            </a:prstGeom>
            <a:gradFill>
              <a:gsLst>
                <a:gs pos="0">
                  <a:srgbClr val="FFFFFF"/>
                </a:gs>
                <a:gs pos="100000">
                  <a:srgbClr val="DADEE3"/>
                </a:gs>
              </a:gsLst>
              <a:lin ang="16200000" scaled="0"/>
            </a:gradFill>
            <a:ln w="12700" cap="flat" cmpd="sng">
              <a:solidFill>
                <a:srgbClr val="FFFFFF"/>
              </a:solidFill>
              <a:prstDash val="solid"/>
              <a:miter lim="800000"/>
              <a:headEnd type="none" w="sm" len="sm"/>
              <a:tailEnd type="none" w="sm" len="sm"/>
            </a:ln>
            <a:effectLst>
              <a:outerShdw blurRad="38100" dist="64372" dir="7711298" rotWithShape="0">
                <a:srgbClr val="000000">
                  <a:alpha val="31372"/>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179" name="Google Shape;48;p3">
              <a:extLst>
                <a:ext uri="{FF2B5EF4-FFF2-40B4-BE49-F238E27FC236}">
                  <a16:creationId xmlns:a16="http://schemas.microsoft.com/office/drawing/2014/main" id="{29225CC6-2854-2863-9373-79ABDE863A00}"/>
                </a:ext>
              </a:extLst>
            </p:cNvPr>
            <p:cNvSpPr>
              <a:spLocks/>
            </p:cNvSpPr>
            <p:nvPr/>
          </p:nvSpPr>
          <p:spPr>
            <a:xfrm>
              <a:off x="232580" y="237527"/>
              <a:ext cx="515755" cy="515755"/>
            </a:xfrm>
            <a:prstGeom prst="ellipse">
              <a:avLst/>
            </a:prstGeom>
            <a:gradFill>
              <a:gsLst>
                <a:gs pos="0">
                  <a:srgbClr val="DADEE3"/>
                </a:gs>
                <a:gs pos="100000">
                  <a:srgbClr val="FFFFFF"/>
                </a:gs>
              </a:gsLst>
              <a:lin ang="18900000" scaled="0"/>
            </a:gradFill>
            <a:ln w="9525" cap="flat" cmpd="sng">
              <a:solidFill>
                <a:srgbClr val="FFFFFF"/>
              </a:solidFill>
              <a:prstDash val="solid"/>
              <a:miter lim="800000"/>
              <a:headEnd type="none" w="sm" len="sm"/>
              <a:tailEnd type="none" w="sm" len="sm"/>
            </a:ln>
            <a:effectLst>
              <a:outerShdw blurRad="25400" dist="48360" dir="7673311" rotWithShape="0">
                <a:srgbClr val="000000">
                  <a:alpha val="26666"/>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grpSp>
      <p:sp>
        <p:nvSpPr>
          <p:cNvPr id="1180" name="Google Shape;62;p3">
            <a:extLst>
              <a:ext uri="{FF2B5EF4-FFF2-40B4-BE49-F238E27FC236}">
                <a16:creationId xmlns:a16="http://schemas.microsoft.com/office/drawing/2014/main" id="{B64B086A-A811-A149-D274-518EE44018EB}"/>
              </a:ext>
            </a:extLst>
          </p:cNvPr>
          <p:cNvSpPr>
            <a:spLocks/>
          </p:cNvSpPr>
          <p:nvPr/>
        </p:nvSpPr>
        <p:spPr>
          <a:xfrm>
            <a:off x="3483277" y="3743910"/>
            <a:ext cx="334239" cy="231139"/>
          </a:xfrm>
          <a:custGeom>
            <a:avLst/>
            <a:gdLst/>
            <a:ahLst/>
            <a:cxnLst/>
            <a:rect l="l" t="t" r="r" b="b"/>
            <a:pathLst>
              <a:path w="21566" h="21598" extrusionOk="0">
                <a:moveTo>
                  <a:pt x="21464" y="6"/>
                </a:moveTo>
                <a:cubicBezTo>
                  <a:pt x="21442" y="-2"/>
                  <a:pt x="21417" y="-2"/>
                  <a:pt x="21392" y="8"/>
                </a:cubicBezTo>
                <a:lnTo>
                  <a:pt x="18267" y="1242"/>
                </a:lnTo>
                <a:cubicBezTo>
                  <a:pt x="18161" y="1283"/>
                  <a:pt x="18132" y="1450"/>
                  <a:pt x="18212" y="1547"/>
                </a:cubicBezTo>
                <a:lnTo>
                  <a:pt x="18753" y="2202"/>
                </a:lnTo>
                <a:cubicBezTo>
                  <a:pt x="18809" y="2274"/>
                  <a:pt x="18815" y="2386"/>
                  <a:pt x="18759" y="2459"/>
                </a:cubicBezTo>
                <a:lnTo>
                  <a:pt x="13208" y="10155"/>
                </a:lnTo>
                <a:cubicBezTo>
                  <a:pt x="13152" y="10227"/>
                  <a:pt x="13058" y="10235"/>
                  <a:pt x="13002" y="10155"/>
                </a:cubicBezTo>
                <a:lnTo>
                  <a:pt x="9056" y="4932"/>
                </a:lnTo>
                <a:cubicBezTo>
                  <a:pt x="9000" y="4859"/>
                  <a:pt x="8907" y="4859"/>
                  <a:pt x="8851" y="4932"/>
                </a:cubicBezTo>
                <a:lnTo>
                  <a:pt x="39" y="17166"/>
                </a:lnTo>
                <a:cubicBezTo>
                  <a:pt x="-17" y="17238"/>
                  <a:pt x="-11" y="17350"/>
                  <a:pt x="45" y="17423"/>
                </a:cubicBezTo>
                <a:lnTo>
                  <a:pt x="941" y="18503"/>
                </a:lnTo>
                <a:cubicBezTo>
                  <a:pt x="997" y="18576"/>
                  <a:pt x="1084" y="18568"/>
                  <a:pt x="1140" y="18495"/>
                </a:cubicBezTo>
                <a:lnTo>
                  <a:pt x="8877" y="7770"/>
                </a:lnTo>
                <a:cubicBezTo>
                  <a:pt x="8933" y="7697"/>
                  <a:pt x="9025" y="7689"/>
                  <a:pt x="9081" y="7770"/>
                </a:cubicBezTo>
                <a:lnTo>
                  <a:pt x="13047" y="13016"/>
                </a:lnTo>
                <a:cubicBezTo>
                  <a:pt x="13103" y="13096"/>
                  <a:pt x="13201" y="13089"/>
                  <a:pt x="13251" y="13008"/>
                </a:cubicBezTo>
                <a:lnTo>
                  <a:pt x="13706" y="12315"/>
                </a:lnTo>
                <a:lnTo>
                  <a:pt x="19848" y="3796"/>
                </a:lnTo>
                <a:cubicBezTo>
                  <a:pt x="19904" y="3723"/>
                  <a:pt x="19992" y="3716"/>
                  <a:pt x="20048" y="3788"/>
                </a:cubicBezTo>
                <a:lnTo>
                  <a:pt x="20589" y="4441"/>
                </a:lnTo>
                <a:cubicBezTo>
                  <a:pt x="20670" y="4537"/>
                  <a:pt x="20802" y="4490"/>
                  <a:pt x="20826" y="4353"/>
                </a:cubicBezTo>
                <a:lnTo>
                  <a:pt x="21560" y="235"/>
                </a:lnTo>
                <a:cubicBezTo>
                  <a:pt x="21583" y="126"/>
                  <a:pt x="21533" y="30"/>
                  <a:pt x="21464" y="6"/>
                </a:cubicBezTo>
                <a:close/>
                <a:moveTo>
                  <a:pt x="20260" y="5385"/>
                </a:moveTo>
                <a:cubicBezTo>
                  <a:pt x="20232" y="5392"/>
                  <a:pt x="20204" y="5410"/>
                  <a:pt x="20179" y="5440"/>
                </a:cubicBezTo>
                <a:lnTo>
                  <a:pt x="17857" y="8656"/>
                </a:lnTo>
                <a:lnTo>
                  <a:pt x="17347" y="9429"/>
                </a:lnTo>
                <a:cubicBezTo>
                  <a:pt x="17328" y="9462"/>
                  <a:pt x="17316" y="9510"/>
                  <a:pt x="17316" y="9550"/>
                </a:cubicBezTo>
                <a:lnTo>
                  <a:pt x="17316" y="21412"/>
                </a:lnTo>
                <a:cubicBezTo>
                  <a:pt x="17316" y="21516"/>
                  <a:pt x="17377" y="21598"/>
                  <a:pt x="17458" y="21598"/>
                </a:cubicBezTo>
                <a:lnTo>
                  <a:pt x="20290" y="21598"/>
                </a:lnTo>
                <a:cubicBezTo>
                  <a:pt x="20371" y="21598"/>
                  <a:pt x="20434" y="21516"/>
                  <a:pt x="20434" y="21412"/>
                </a:cubicBezTo>
                <a:lnTo>
                  <a:pt x="20434" y="5561"/>
                </a:lnTo>
                <a:cubicBezTo>
                  <a:pt x="20434" y="5440"/>
                  <a:pt x="20346" y="5364"/>
                  <a:pt x="20260" y="5385"/>
                </a:cubicBezTo>
                <a:close/>
                <a:moveTo>
                  <a:pt x="9174" y="9548"/>
                </a:moveTo>
                <a:cubicBezTo>
                  <a:pt x="9094" y="9530"/>
                  <a:pt x="9007" y="9606"/>
                  <a:pt x="9007" y="9727"/>
                </a:cubicBezTo>
                <a:lnTo>
                  <a:pt x="9007" y="21412"/>
                </a:lnTo>
                <a:cubicBezTo>
                  <a:pt x="9007" y="21516"/>
                  <a:pt x="9068" y="21598"/>
                  <a:pt x="9149" y="21598"/>
                </a:cubicBezTo>
                <a:lnTo>
                  <a:pt x="11981" y="21598"/>
                </a:lnTo>
                <a:cubicBezTo>
                  <a:pt x="12062" y="21598"/>
                  <a:pt x="12125" y="21516"/>
                  <a:pt x="12125" y="21412"/>
                </a:cubicBezTo>
                <a:lnTo>
                  <a:pt x="12125" y="13474"/>
                </a:lnTo>
                <a:cubicBezTo>
                  <a:pt x="12125" y="13426"/>
                  <a:pt x="12113" y="13386"/>
                  <a:pt x="12082" y="13345"/>
                </a:cubicBezTo>
                <a:lnTo>
                  <a:pt x="9250" y="9598"/>
                </a:lnTo>
                <a:cubicBezTo>
                  <a:pt x="9228" y="9570"/>
                  <a:pt x="9201" y="9554"/>
                  <a:pt x="9174" y="9548"/>
                </a:cubicBezTo>
                <a:close/>
                <a:moveTo>
                  <a:pt x="16102" y="10653"/>
                </a:moveTo>
                <a:cubicBezTo>
                  <a:pt x="16074" y="10659"/>
                  <a:pt x="16045" y="10676"/>
                  <a:pt x="16021" y="10704"/>
                </a:cubicBezTo>
                <a:lnTo>
                  <a:pt x="13700" y="13917"/>
                </a:lnTo>
                <a:lnTo>
                  <a:pt x="13189" y="14693"/>
                </a:lnTo>
                <a:cubicBezTo>
                  <a:pt x="13170" y="14725"/>
                  <a:pt x="13158" y="14773"/>
                  <a:pt x="13158" y="14814"/>
                </a:cubicBezTo>
                <a:lnTo>
                  <a:pt x="13158" y="21412"/>
                </a:lnTo>
                <a:cubicBezTo>
                  <a:pt x="13158" y="21516"/>
                  <a:pt x="13221" y="21598"/>
                  <a:pt x="13301" y="21598"/>
                </a:cubicBezTo>
                <a:lnTo>
                  <a:pt x="16133" y="21598"/>
                </a:lnTo>
                <a:cubicBezTo>
                  <a:pt x="16214" y="21598"/>
                  <a:pt x="16275" y="21516"/>
                  <a:pt x="16275" y="21412"/>
                </a:cubicBezTo>
                <a:lnTo>
                  <a:pt x="16275" y="10832"/>
                </a:lnTo>
                <a:cubicBezTo>
                  <a:pt x="16275" y="10711"/>
                  <a:pt x="16188" y="10636"/>
                  <a:pt x="16102" y="10653"/>
                </a:cubicBezTo>
                <a:close/>
                <a:moveTo>
                  <a:pt x="7801" y="10923"/>
                </a:moveTo>
                <a:cubicBezTo>
                  <a:pt x="7774" y="10930"/>
                  <a:pt x="7747" y="10946"/>
                  <a:pt x="7725" y="10976"/>
                </a:cubicBezTo>
                <a:lnTo>
                  <a:pt x="4894" y="14902"/>
                </a:lnTo>
                <a:cubicBezTo>
                  <a:pt x="4869" y="14934"/>
                  <a:pt x="4855" y="14974"/>
                  <a:pt x="4855" y="15023"/>
                </a:cubicBezTo>
                <a:lnTo>
                  <a:pt x="4855" y="21412"/>
                </a:lnTo>
                <a:cubicBezTo>
                  <a:pt x="4855" y="21516"/>
                  <a:pt x="4918" y="21598"/>
                  <a:pt x="4999" y="21598"/>
                </a:cubicBezTo>
                <a:lnTo>
                  <a:pt x="7830" y="21598"/>
                </a:lnTo>
                <a:cubicBezTo>
                  <a:pt x="7911" y="21598"/>
                  <a:pt x="7974" y="21516"/>
                  <a:pt x="7974" y="21412"/>
                </a:cubicBezTo>
                <a:lnTo>
                  <a:pt x="7974" y="11097"/>
                </a:lnTo>
                <a:cubicBezTo>
                  <a:pt x="7974" y="10976"/>
                  <a:pt x="7884" y="10902"/>
                  <a:pt x="7801" y="10923"/>
                </a:cubicBezTo>
                <a:close/>
                <a:moveTo>
                  <a:pt x="3680" y="16498"/>
                </a:moveTo>
                <a:cubicBezTo>
                  <a:pt x="3652" y="16505"/>
                  <a:pt x="3626" y="16524"/>
                  <a:pt x="3604" y="16554"/>
                </a:cubicBezTo>
                <a:lnTo>
                  <a:pt x="772" y="20477"/>
                </a:lnTo>
                <a:cubicBezTo>
                  <a:pt x="747" y="20510"/>
                  <a:pt x="735" y="20550"/>
                  <a:pt x="735" y="20598"/>
                </a:cubicBezTo>
                <a:lnTo>
                  <a:pt x="735" y="21412"/>
                </a:lnTo>
                <a:cubicBezTo>
                  <a:pt x="735" y="21516"/>
                  <a:pt x="798" y="21598"/>
                  <a:pt x="879" y="21598"/>
                </a:cubicBezTo>
                <a:lnTo>
                  <a:pt x="3711" y="21598"/>
                </a:lnTo>
                <a:cubicBezTo>
                  <a:pt x="3792" y="21598"/>
                  <a:pt x="3853" y="21516"/>
                  <a:pt x="3853" y="21412"/>
                </a:cubicBezTo>
                <a:lnTo>
                  <a:pt x="3853" y="16682"/>
                </a:lnTo>
                <a:cubicBezTo>
                  <a:pt x="3853" y="16555"/>
                  <a:pt x="3762" y="16478"/>
                  <a:pt x="3680" y="16498"/>
                </a:cubicBezTo>
                <a:close/>
              </a:path>
            </a:pathLst>
          </a:custGeom>
          <a:solidFill>
            <a:srgbClr val="D6A800"/>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181" name="Google Shape;49;p3">
            <a:extLst>
              <a:ext uri="{FF2B5EF4-FFF2-40B4-BE49-F238E27FC236}">
                <a16:creationId xmlns:a16="http://schemas.microsoft.com/office/drawing/2014/main" id="{6D5F82F4-B75A-05F3-8488-A9A65F5B4F6C}"/>
              </a:ext>
            </a:extLst>
          </p:cNvPr>
          <p:cNvSpPr txBox="1"/>
          <p:nvPr/>
        </p:nvSpPr>
        <p:spPr>
          <a:xfrm>
            <a:off x="4195602" y="4058932"/>
            <a:ext cx="1290676" cy="294641"/>
          </a:xfrm>
          <a:prstGeom prst="rect">
            <a:avLst/>
          </a:prstGeom>
          <a:noFill/>
          <a:ln>
            <a:noFill/>
          </a:ln>
        </p:spPr>
        <p:txBody>
          <a:bodyPr spcFirstLastPara="1" wrap="square" lIns="21475" tIns="21475" rIns="21475" bIns="21475" anchor="t" anchorCtr="0">
            <a:noAutofit/>
          </a:bodyPr>
          <a:lstStyle/>
          <a:p>
            <a:pPr marL="0" marR="0" lvl="0" indent="0" rtl="0">
              <a:lnSpc>
                <a:spcPct val="100000"/>
              </a:lnSpc>
              <a:spcBef>
                <a:spcPts val="0"/>
              </a:spcBef>
              <a:spcAft>
                <a:spcPts val="0"/>
              </a:spcAft>
              <a:buClr>
                <a:srgbClr val="535353"/>
              </a:buClr>
              <a:buSzPts val="500"/>
              <a:buFont typeface="Calibri"/>
              <a:buNone/>
            </a:pPr>
            <a:r>
              <a:rPr lang="en-US" sz="830">
                <a:solidFill>
                  <a:srgbClr val="535353"/>
                </a:solidFill>
                <a:latin typeface="Calibri"/>
                <a:cs typeface="Calibri"/>
                <a:sym typeface="Calibri"/>
              </a:rPr>
              <a:t>Provide daily, weekly, and monthly data trends</a:t>
            </a:r>
            <a:endParaRPr sz="830"/>
          </a:p>
        </p:txBody>
      </p:sp>
      <p:sp>
        <p:nvSpPr>
          <p:cNvPr id="1182" name="Google Shape;51;p3">
            <a:extLst>
              <a:ext uri="{FF2B5EF4-FFF2-40B4-BE49-F238E27FC236}">
                <a16:creationId xmlns:a16="http://schemas.microsoft.com/office/drawing/2014/main" id="{0E496803-7E51-36D8-65DB-AD3235654BF4}"/>
              </a:ext>
            </a:extLst>
          </p:cNvPr>
          <p:cNvSpPr txBox="1"/>
          <p:nvPr/>
        </p:nvSpPr>
        <p:spPr>
          <a:xfrm>
            <a:off x="3888708" y="3603569"/>
            <a:ext cx="1202429" cy="294641"/>
          </a:xfrm>
          <a:prstGeom prst="rect">
            <a:avLst/>
          </a:prstGeom>
          <a:noFill/>
          <a:ln>
            <a:noFill/>
          </a:ln>
        </p:spPr>
        <p:txBody>
          <a:bodyPr spcFirstLastPara="1" wrap="square" lIns="45700" tIns="45700" rIns="45700" bIns="45700" anchor="t" anchorCtr="0">
            <a:noAutofit/>
          </a:bodyPr>
          <a:lstStyle/>
          <a:p>
            <a:pPr marL="0" marR="0" lvl="0" indent="0" algn="ctr" rtl="0">
              <a:lnSpc>
                <a:spcPct val="100000"/>
              </a:lnSpc>
              <a:spcBef>
                <a:spcPts val="0"/>
              </a:spcBef>
              <a:spcAft>
                <a:spcPts val="0"/>
              </a:spcAft>
              <a:buClr>
                <a:srgbClr val="D6A800"/>
              </a:buClr>
              <a:buSzPts val="1200"/>
              <a:buFont typeface="Avenir"/>
              <a:buNone/>
            </a:pPr>
            <a:r>
              <a:rPr lang="en-US" sz="900" b="0" i="0" u="none" strike="noStrike" cap="none">
                <a:solidFill>
                  <a:srgbClr val="D6A800"/>
                </a:solidFill>
                <a:latin typeface="Avenir"/>
                <a:ea typeface="Avenir"/>
                <a:cs typeface="Avenir"/>
                <a:sym typeface="Avenir"/>
              </a:rPr>
              <a:t>ANALYSIS</a:t>
            </a:r>
            <a:r>
              <a:rPr lang="en-US" sz="1200" b="0" i="0" u="none" strike="noStrike" cap="none">
                <a:solidFill>
                  <a:srgbClr val="D6A800"/>
                </a:solidFill>
                <a:latin typeface="Avenir"/>
                <a:ea typeface="Avenir"/>
                <a:cs typeface="Avenir"/>
                <a:sym typeface="Avenir"/>
              </a:rPr>
              <a:t>     </a:t>
            </a:r>
            <a:endParaRPr/>
          </a:p>
        </p:txBody>
      </p:sp>
      <p:sp>
        <p:nvSpPr>
          <p:cNvPr id="1183" name="Google Shape;50;p3">
            <a:extLst>
              <a:ext uri="{FF2B5EF4-FFF2-40B4-BE49-F238E27FC236}">
                <a16:creationId xmlns:a16="http://schemas.microsoft.com/office/drawing/2014/main" id="{0AFF8F0D-D381-E50E-B312-085A8D95E3A7}"/>
              </a:ext>
            </a:extLst>
          </p:cNvPr>
          <p:cNvSpPr txBox="1"/>
          <p:nvPr/>
        </p:nvSpPr>
        <p:spPr>
          <a:xfrm>
            <a:off x="3926316" y="3693548"/>
            <a:ext cx="1127212" cy="459741"/>
          </a:xfrm>
          <a:prstGeom prst="rect">
            <a:avLst/>
          </a:prstGeom>
          <a:noFill/>
          <a:ln>
            <a:noFill/>
          </a:ln>
        </p:spPr>
        <p:txBody>
          <a:bodyPr spcFirstLastPara="1" wrap="square" lIns="45700" tIns="45700" rIns="45700" bIns="45700" anchor="t" anchorCtr="0">
            <a:noAutofit/>
          </a:bodyPr>
          <a:lstStyle/>
          <a:p>
            <a:pPr marL="0" marR="0" lvl="0" indent="0" algn="ctr" rtl="0">
              <a:lnSpc>
                <a:spcPct val="100000"/>
              </a:lnSpc>
              <a:spcBef>
                <a:spcPts val="0"/>
              </a:spcBef>
              <a:spcAft>
                <a:spcPts val="0"/>
              </a:spcAft>
              <a:buClr>
                <a:srgbClr val="D6A800"/>
              </a:buClr>
              <a:buSzPts val="2100"/>
              <a:buFont typeface="Avenir"/>
              <a:buNone/>
            </a:pPr>
            <a:r>
              <a:rPr lang="en-US" sz="1580" b="0" i="0" u="none" strike="noStrike" cap="none">
                <a:solidFill>
                  <a:srgbClr val="D6A800"/>
                </a:solidFill>
                <a:latin typeface="Avenir"/>
                <a:ea typeface="Avenir"/>
                <a:cs typeface="Avenir"/>
                <a:sym typeface="Avenir"/>
              </a:rPr>
              <a:t>DATA</a:t>
            </a:r>
            <a:r>
              <a:rPr lang="en-US" sz="2100" b="0" i="0" u="none" strike="noStrike" cap="none">
                <a:solidFill>
                  <a:srgbClr val="D6A800"/>
                </a:solidFill>
                <a:latin typeface="Avenir"/>
                <a:ea typeface="Avenir"/>
                <a:cs typeface="Avenir"/>
                <a:sym typeface="Avenir"/>
              </a:rPr>
              <a:t>     </a:t>
            </a:r>
            <a:endParaRPr/>
          </a:p>
        </p:txBody>
      </p:sp>
      <p:sp>
        <p:nvSpPr>
          <p:cNvPr id="1184" name="Google Shape;51;p3">
            <a:extLst>
              <a:ext uri="{FF2B5EF4-FFF2-40B4-BE49-F238E27FC236}">
                <a16:creationId xmlns:a16="http://schemas.microsoft.com/office/drawing/2014/main" id="{F21576EF-76CE-43D6-DB3D-A446E8E53F36}"/>
              </a:ext>
            </a:extLst>
          </p:cNvPr>
          <p:cNvSpPr txBox="1"/>
          <p:nvPr/>
        </p:nvSpPr>
        <p:spPr>
          <a:xfrm>
            <a:off x="2177389" y="3764291"/>
            <a:ext cx="1202429" cy="294641"/>
          </a:xfrm>
          <a:prstGeom prst="rect">
            <a:avLst/>
          </a:prstGeom>
          <a:noFill/>
          <a:ln>
            <a:noFill/>
          </a:ln>
        </p:spPr>
        <p:txBody>
          <a:bodyPr spcFirstLastPara="1" wrap="square" lIns="45700" tIns="45700" rIns="45700" bIns="45700" anchor="t" anchorCtr="0">
            <a:noAutofit/>
          </a:bodyPr>
          <a:lstStyle/>
          <a:p>
            <a:pPr marL="0" marR="0" lvl="0" indent="0" algn="ctr" rtl="0">
              <a:lnSpc>
                <a:spcPct val="100000"/>
              </a:lnSpc>
              <a:spcBef>
                <a:spcPts val="0"/>
              </a:spcBef>
              <a:spcAft>
                <a:spcPts val="0"/>
              </a:spcAft>
              <a:buClr>
                <a:srgbClr val="D6A800"/>
              </a:buClr>
              <a:buSzPts val="1200"/>
              <a:buFont typeface="Avenir"/>
              <a:buNone/>
            </a:pPr>
            <a:r>
              <a:rPr lang="en-US" sz="900" b="1" i="0" u="none" strike="noStrike" cap="none">
                <a:solidFill>
                  <a:srgbClr val="D6A800"/>
                </a:solidFill>
                <a:latin typeface="Avenir"/>
                <a:ea typeface="Avenir"/>
                <a:cs typeface="Avenir"/>
                <a:sym typeface="Avenir"/>
              </a:rPr>
              <a:t>TECHS/TOOLS     </a:t>
            </a:r>
            <a:endParaRPr sz="1000" b="1"/>
          </a:p>
        </p:txBody>
      </p:sp>
      <p:pic>
        <p:nvPicPr>
          <p:cNvPr id="1185" name="Picture 1184" descr="Logo&#10;&#10;Description automatically generated">
            <a:extLst>
              <a:ext uri="{FF2B5EF4-FFF2-40B4-BE49-F238E27FC236}">
                <a16:creationId xmlns:a16="http://schemas.microsoft.com/office/drawing/2014/main" id="{BFD83CBE-1CDD-A936-5A35-1138B1FAE74F}"/>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195515" y="3448256"/>
            <a:ext cx="528479" cy="372900"/>
          </a:xfrm>
          <a:prstGeom prst="rect">
            <a:avLst/>
          </a:prstGeom>
        </p:spPr>
      </p:pic>
      <p:pic>
        <p:nvPicPr>
          <p:cNvPr id="1186" name="Picture 1185" descr="A picture containing drawing&#10;&#10;Description automatically generated">
            <a:extLst>
              <a:ext uri="{FF2B5EF4-FFF2-40B4-BE49-F238E27FC236}">
                <a16:creationId xmlns:a16="http://schemas.microsoft.com/office/drawing/2014/main" id="{B401194B-6FBC-13B1-9228-97FF1E9120D5}"/>
              </a:ext>
            </a:extLst>
          </p:cNvPr>
          <p:cNvPicPr>
            <a:picLocks noChangeAspect="1"/>
          </p:cNvPicPr>
          <p:nvPr/>
        </p:nvPicPr>
        <p:blipFill rotWithShape="1">
          <a:blip r:embed="rId11">
            <a:extLst>
              <a:ext uri="{28A0092B-C50C-407E-A947-70E740481C1C}">
                <a14:useLocalDpi xmlns:a14="http://schemas.microsoft.com/office/drawing/2010/main" val="0"/>
              </a:ext>
            </a:extLst>
          </a:blip>
          <a:srcRect r="54397"/>
          <a:stretch/>
        </p:blipFill>
        <p:spPr>
          <a:xfrm>
            <a:off x="1816071" y="3396769"/>
            <a:ext cx="482017" cy="394933"/>
          </a:xfrm>
          <a:prstGeom prst="rect">
            <a:avLst/>
          </a:prstGeom>
        </p:spPr>
      </p:pic>
      <p:pic>
        <p:nvPicPr>
          <p:cNvPr id="1187" name="Picture 1186" descr="Logo&#10;&#10;Description automatically generated">
            <a:extLst>
              <a:ext uri="{FF2B5EF4-FFF2-40B4-BE49-F238E27FC236}">
                <a16:creationId xmlns:a16="http://schemas.microsoft.com/office/drawing/2014/main" id="{B7B371A3-E53F-DD23-A32E-2E29986B6A12}"/>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194171" y="3809041"/>
            <a:ext cx="1069024" cy="309145"/>
          </a:xfrm>
          <a:prstGeom prst="rect">
            <a:avLst/>
          </a:prstGeom>
        </p:spPr>
      </p:pic>
    </p:spTree>
  </p:cSld>
  <p:clrMapOvr>
    <a:masterClrMapping/>
  </p:clrMapOvr>
  <mc:AlternateContent xmlns:mc="http://schemas.openxmlformats.org/markup-compatibility/2006" xmlns:p15="http://schemas.microsoft.com/office/powerpoint/2012/main">
    <mc:Choice Requires="p15">
      <p:transition spd="slow">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1128"/>
                                        </p:tgtEl>
                                        <p:attrNameLst>
                                          <p:attrName>style.visibility</p:attrName>
                                        </p:attrNameLst>
                                      </p:cBhvr>
                                      <p:to>
                                        <p:strVal val="visible"/>
                                      </p:to>
                                    </p:set>
                                    <p:anim calcmode="lin" valueType="num">
                                      <p:cBhvr additive="base">
                                        <p:cTn id="7" dur="500"/>
                                        <p:tgtEl>
                                          <p:spTgt spid="1128"/>
                                        </p:tgtEl>
                                        <p:attrNameLst>
                                          <p:attrName>ppt_w</p:attrName>
                                        </p:attrNameLst>
                                      </p:cBhvr>
                                      <p:tavLst>
                                        <p:tav tm="0">
                                          <p:val>
                                            <p:strVal val="0"/>
                                          </p:val>
                                        </p:tav>
                                        <p:tav tm="100000">
                                          <p:val>
                                            <p:strVal val="#ppt_w"/>
                                          </p:val>
                                        </p:tav>
                                      </p:tavLst>
                                    </p:anim>
                                    <p:anim calcmode="lin" valueType="num">
                                      <p:cBhvr additive="base">
                                        <p:cTn id="8" dur="500"/>
                                        <p:tgtEl>
                                          <p:spTgt spid="1128"/>
                                        </p:tgtEl>
                                        <p:attrNameLst>
                                          <p:attrName>ppt_h</p:attrName>
                                        </p:attrNameLst>
                                      </p:cBhvr>
                                      <p:tavLst>
                                        <p:tav tm="0">
                                          <p:val>
                                            <p:str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nodeType="clickEffect">
                                  <p:stCondLst>
                                    <p:cond delay="0"/>
                                  </p:stCondLst>
                                  <p:childTnLst>
                                    <p:set>
                                      <p:cBhvr>
                                        <p:cTn id="12" dur="1" fill="hold">
                                          <p:stCondLst>
                                            <p:cond delay="0"/>
                                          </p:stCondLst>
                                        </p:cTn>
                                        <p:tgtEl>
                                          <p:spTgt spid="1163"/>
                                        </p:tgtEl>
                                        <p:attrNameLst>
                                          <p:attrName>style.visibility</p:attrName>
                                        </p:attrNameLst>
                                      </p:cBhvr>
                                      <p:to>
                                        <p:strVal val="visible"/>
                                      </p:to>
                                    </p:set>
                                    <p:anim calcmode="lin" valueType="num">
                                      <p:cBhvr additive="base">
                                        <p:cTn id="13" dur="500"/>
                                        <p:tgtEl>
                                          <p:spTgt spid="1163"/>
                                        </p:tgtEl>
                                        <p:attrNameLst>
                                          <p:attrName>ppt_w</p:attrName>
                                        </p:attrNameLst>
                                      </p:cBhvr>
                                      <p:tavLst>
                                        <p:tav tm="0">
                                          <p:val>
                                            <p:strVal val="0"/>
                                          </p:val>
                                        </p:tav>
                                        <p:tav tm="100000">
                                          <p:val>
                                            <p:strVal val="#ppt_w"/>
                                          </p:val>
                                        </p:tav>
                                      </p:tavLst>
                                    </p:anim>
                                    <p:anim calcmode="lin" valueType="num">
                                      <p:cBhvr additive="base">
                                        <p:cTn id="14" dur="500"/>
                                        <p:tgtEl>
                                          <p:spTgt spid="1163"/>
                                        </p:tgtEl>
                                        <p:attrNameLst>
                                          <p:attrName>ppt_h</p:attrName>
                                        </p:attrNameLst>
                                      </p:cBhvr>
                                      <p:tavLst>
                                        <p:tav tm="0">
                                          <p:val>
                                            <p:strVal val="0"/>
                                          </p:val>
                                        </p:tav>
                                        <p:tav tm="100000">
                                          <p:val>
                                            <p:strVal val="#ppt_h"/>
                                          </p:val>
                                        </p:tav>
                                      </p:tavLst>
                                    </p:anim>
                                  </p:childTnLst>
                                </p:cTn>
                              </p:par>
                            </p:childTnLst>
                          </p:cTn>
                        </p:par>
                        <p:par>
                          <p:cTn id="15" fill="hold">
                            <p:stCondLst>
                              <p:cond delay="500"/>
                            </p:stCondLst>
                            <p:childTnLst>
                              <p:par>
                                <p:cTn id="16" presetID="10" presetClass="entr" presetSubtype="0" fill="hold" nodeType="afterEffect">
                                  <p:stCondLst>
                                    <p:cond delay="0"/>
                                  </p:stCondLst>
                                  <p:childTnLst>
                                    <p:set>
                                      <p:cBhvr>
                                        <p:cTn id="17" dur="1" fill="hold">
                                          <p:stCondLst>
                                            <p:cond delay="0"/>
                                          </p:stCondLst>
                                        </p:cTn>
                                        <p:tgtEl>
                                          <p:spTgt spid="1136"/>
                                        </p:tgtEl>
                                        <p:attrNameLst>
                                          <p:attrName>style.visibility</p:attrName>
                                        </p:attrNameLst>
                                      </p:cBhvr>
                                      <p:to>
                                        <p:strVal val="visible"/>
                                      </p:to>
                                    </p:set>
                                    <p:animEffect transition="in" filter="fade">
                                      <p:cBhvr>
                                        <p:cTn id="18" dur="500"/>
                                        <p:tgtEl>
                                          <p:spTgt spid="1136"/>
                                        </p:tgtEl>
                                      </p:cBhvr>
                                    </p:animEffect>
                                  </p:childTnLst>
                                </p:cTn>
                              </p:par>
                            </p:childTnLst>
                          </p:cTn>
                        </p:par>
                        <p:par>
                          <p:cTn id="19" fill="hold">
                            <p:stCondLst>
                              <p:cond delay="1000"/>
                            </p:stCondLst>
                            <p:childTnLst>
                              <p:par>
                                <p:cTn id="20" presetID="10" presetClass="entr" presetSubtype="0" fill="hold" nodeType="afterEffect">
                                  <p:stCondLst>
                                    <p:cond delay="0"/>
                                  </p:stCondLst>
                                  <p:childTnLst>
                                    <p:set>
                                      <p:cBhvr>
                                        <p:cTn id="21" dur="1" fill="hold">
                                          <p:stCondLst>
                                            <p:cond delay="0"/>
                                          </p:stCondLst>
                                        </p:cTn>
                                        <p:tgtEl>
                                          <p:spTgt spid="1135"/>
                                        </p:tgtEl>
                                        <p:attrNameLst>
                                          <p:attrName>style.visibility</p:attrName>
                                        </p:attrNameLst>
                                      </p:cBhvr>
                                      <p:to>
                                        <p:strVal val="visible"/>
                                      </p:to>
                                    </p:set>
                                    <p:animEffect transition="in" filter="fade">
                                      <p:cBhvr>
                                        <p:cTn id="22" dur="500"/>
                                        <p:tgtEl>
                                          <p:spTgt spid="113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129"/>
                                        </p:tgtEl>
                                        <p:attrNameLst>
                                          <p:attrName>style.visibility</p:attrName>
                                        </p:attrNameLst>
                                      </p:cBhvr>
                                      <p:to>
                                        <p:strVal val="visible"/>
                                      </p:to>
                                    </p:set>
                                    <p:animEffect transition="in" filter="fade">
                                      <p:cBhvr>
                                        <p:cTn id="27" dur="500"/>
                                        <p:tgtEl>
                                          <p:spTgt spid="1129"/>
                                        </p:tgtEl>
                                      </p:cBhvr>
                                    </p:animEffect>
                                  </p:childTnLst>
                                </p:cTn>
                              </p:par>
                            </p:childTnLst>
                          </p:cTn>
                        </p:par>
                        <p:par>
                          <p:cTn id="28" fill="hold">
                            <p:stCondLst>
                              <p:cond delay="500"/>
                            </p:stCondLst>
                            <p:childTnLst>
                              <p:par>
                                <p:cTn id="29" presetID="23" presetClass="entr" presetSubtype="16" fill="hold" nodeType="afterEffect">
                                  <p:stCondLst>
                                    <p:cond delay="0"/>
                                  </p:stCondLst>
                                  <p:childTnLst>
                                    <p:set>
                                      <p:cBhvr>
                                        <p:cTn id="30" dur="1" fill="hold">
                                          <p:stCondLst>
                                            <p:cond delay="0"/>
                                          </p:stCondLst>
                                        </p:cTn>
                                        <p:tgtEl>
                                          <p:spTgt spid="1131"/>
                                        </p:tgtEl>
                                        <p:attrNameLst>
                                          <p:attrName>style.visibility</p:attrName>
                                        </p:attrNameLst>
                                      </p:cBhvr>
                                      <p:to>
                                        <p:strVal val="visible"/>
                                      </p:to>
                                    </p:set>
                                    <p:anim calcmode="lin" valueType="num">
                                      <p:cBhvr additive="base">
                                        <p:cTn id="31" dur="500"/>
                                        <p:tgtEl>
                                          <p:spTgt spid="1131"/>
                                        </p:tgtEl>
                                        <p:attrNameLst>
                                          <p:attrName>ppt_w</p:attrName>
                                        </p:attrNameLst>
                                      </p:cBhvr>
                                      <p:tavLst>
                                        <p:tav tm="0">
                                          <p:val>
                                            <p:strVal val="0"/>
                                          </p:val>
                                        </p:tav>
                                        <p:tav tm="100000">
                                          <p:val>
                                            <p:strVal val="#ppt_w"/>
                                          </p:val>
                                        </p:tav>
                                      </p:tavLst>
                                    </p:anim>
                                    <p:anim calcmode="lin" valueType="num">
                                      <p:cBhvr additive="base">
                                        <p:cTn id="32" dur="500"/>
                                        <p:tgtEl>
                                          <p:spTgt spid="1131"/>
                                        </p:tgtEl>
                                        <p:attrNameLst>
                                          <p:attrName>ppt_h</p:attrName>
                                        </p:attrNameLst>
                                      </p:cBhvr>
                                      <p:tavLst>
                                        <p:tav tm="0">
                                          <p:val>
                                            <p:strVal val="0"/>
                                          </p:val>
                                        </p:tav>
                                        <p:tav tm="100000">
                                          <p:val>
                                            <p:strVal val="#ppt_h"/>
                                          </p:val>
                                        </p:tav>
                                      </p:tavLst>
                                    </p:anim>
                                  </p:childTnLst>
                                </p:cTn>
                              </p:par>
                            </p:childTnLst>
                          </p:cTn>
                        </p:par>
                        <p:par>
                          <p:cTn id="33" fill="hold">
                            <p:stCondLst>
                              <p:cond delay="1000"/>
                            </p:stCondLst>
                            <p:childTnLst>
                              <p:par>
                                <p:cTn id="34" presetID="10" presetClass="entr" presetSubtype="0" fill="hold" nodeType="afterEffect">
                                  <p:stCondLst>
                                    <p:cond delay="0"/>
                                  </p:stCondLst>
                                  <p:childTnLst>
                                    <p:set>
                                      <p:cBhvr>
                                        <p:cTn id="35" dur="1" fill="hold">
                                          <p:stCondLst>
                                            <p:cond delay="0"/>
                                          </p:stCondLst>
                                        </p:cTn>
                                        <p:tgtEl>
                                          <p:spTgt spid="1130"/>
                                        </p:tgtEl>
                                        <p:attrNameLst>
                                          <p:attrName>style.visibility</p:attrName>
                                        </p:attrNameLst>
                                      </p:cBhvr>
                                      <p:to>
                                        <p:strVal val="visible"/>
                                      </p:to>
                                    </p:set>
                                    <p:animEffect transition="in" filter="fade">
                                      <p:cBhvr>
                                        <p:cTn id="36" dur="500"/>
                                        <p:tgtEl>
                                          <p:spTgt spid="1130"/>
                                        </p:tgtEl>
                                      </p:cBhvr>
                                    </p:animEffect>
                                  </p:childTnLst>
                                </p:cTn>
                              </p:par>
                            </p:childTnLst>
                          </p:cTn>
                        </p:par>
                        <p:par>
                          <p:cTn id="37" fill="hold">
                            <p:stCondLst>
                              <p:cond delay="1500"/>
                            </p:stCondLst>
                            <p:childTnLst>
                              <p:par>
                                <p:cTn id="38" presetID="23" presetClass="entr" presetSubtype="16" fill="hold" nodeType="afterEffect">
                                  <p:stCondLst>
                                    <p:cond delay="0"/>
                                  </p:stCondLst>
                                  <p:childTnLst>
                                    <p:set>
                                      <p:cBhvr>
                                        <p:cTn id="39" dur="1" fill="hold">
                                          <p:stCondLst>
                                            <p:cond delay="0"/>
                                          </p:stCondLst>
                                        </p:cTn>
                                        <p:tgtEl>
                                          <p:spTgt spid="1161"/>
                                        </p:tgtEl>
                                        <p:attrNameLst>
                                          <p:attrName>style.visibility</p:attrName>
                                        </p:attrNameLst>
                                      </p:cBhvr>
                                      <p:to>
                                        <p:strVal val="visible"/>
                                      </p:to>
                                    </p:set>
                                    <p:anim calcmode="lin" valueType="num">
                                      <p:cBhvr additive="base">
                                        <p:cTn id="40" dur="500"/>
                                        <p:tgtEl>
                                          <p:spTgt spid="1161"/>
                                        </p:tgtEl>
                                        <p:attrNameLst>
                                          <p:attrName>ppt_w</p:attrName>
                                        </p:attrNameLst>
                                      </p:cBhvr>
                                      <p:tavLst>
                                        <p:tav tm="0">
                                          <p:val>
                                            <p:strVal val="0"/>
                                          </p:val>
                                        </p:tav>
                                        <p:tav tm="100000">
                                          <p:val>
                                            <p:strVal val="#ppt_w"/>
                                          </p:val>
                                        </p:tav>
                                      </p:tavLst>
                                    </p:anim>
                                    <p:anim calcmode="lin" valueType="num">
                                      <p:cBhvr additive="base">
                                        <p:cTn id="41" dur="500"/>
                                        <p:tgtEl>
                                          <p:spTgt spid="1161"/>
                                        </p:tgtEl>
                                        <p:attrNameLst>
                                          <p:attrName>ppt_h</p:attrName>
                                        </p:attrNameLst>
                                      </p:cBhvr>
                                      <p:tavLst>
                                        <p:tav tm="0">
                                          <p:val>
                                            <p:strVal val="0"/>
                                          </p:val>
                                        </p:tav>
                                        <p:tav tm="100000">
                                          <p:val>
                                            <p:strVal val="#ppt_h"/>
                                          </p:val>
                                        </p:tav>
                                      </p:tavLst>
                                    </p:anim>
                                  </p:childTnLst>
                                </p:cTn>
                              </p:par>
                            </p:childTnLst>
                          </p:cTn>
                        </p:par>
                        <p:par>
                          <p:cTn id="42" fill="hold">
                            <p:stCondLst>
                              <p:cond delay="2000"/>
                            </p:stCondLst>
                            <p:childTnLst>
                              <p:par>
                                <p:cTn id="43" presetID="10" presetClass="entr" presetSubtype="0" fill="hold" nodeType="afterEffect">
                                  <p:stCondLst>
                                    <p:cond delay="0"/>
                                  </p:stCondLst>
                                  <p:childTnLst>
                                    <p:set>
                                      <p:cBhvr>
                                        <p:cTn id="44" dur="1" fill="hold">
                                          <p:stCondLst>
                                            <p:cond delay="0"/>
                                          </p:stCondLst>
                                        </p:cTn>
                                        <p:tgtEl>
                                          <p:spTgt spid="1151"/>
                                        </p:tgtEl>
                                        <p:attrNameLst>
                                          <p:attrName>style.visibility</p:attrName>
                                        </p:attrNameLst>
                                      </p:cBhvr>
                                      <p:to>
                                        <p:strVal val="visible"/>
                                      </p:to>
                                    </p:set>
                                    <p:animEffect transition="in" filter="fade">
                                      <p:cBhvr>
                                        <p:cTn id="45" dur="500"/>
                                        <p:tgtEl>
                                          <p:spTgt spid="1151"/>
                                        </p:tgtEl>
                                      </p:cBhvr>
                                    </p:animEffect>
                                  </p:childTnLst>
                                </p:cTn>
                              </p:par>
                            </p:childTnLst>
                          </p:cTn>
                        </p:par>
                        <p:par>
                          <p:cTn id="46" fill="hold">
                            <p:stCondLst>
                              <p:cond delay="2500"/>
                            </p:stCondLst>
                            <p:childTnLst>
                              <p:par>
                                <p:cTn id="47" presetID="10" presetClass="entr" presetSubtype="0" fill="hold" nodeType="afterEffect">
                                  <p:stCondLst>
                                    <p:cond delay="0"/>
                                  </p:stCondLst>
                                  <p:childTnLst>
                                    <p:set>
                                      <p:cBhvr>
                                        <p:cTn id="48" dur="1" fill="hold">
                                          <p:stCondLst>
                                            <p:cond delay="0"/>
                                          </p:stCondLst>
                                        </p:cTn>
                                        <p:tgtEl>
                                          <p:spTgt spid="1150"/>
                                        </p:tgtEl>
                                        <p:attrNameLst>
                                          <p:attrName>style.visibility</p:attrName>
                                        </p:attrNameLst>
                                      </p:cBhvr>
                                      <p:to>
                                        <p:strVal val="visible"/>
                                      </p:to>
                                    </p:set>
                                    <p:animEffect transition="in" filter="fade">
                                      <p:cBhvr>
                                        <p:cTn id="49" dur="500"/>
                                        <p:tgtEl>
                                          <p:spTgt spid="1150"/>
                                        </p:tgtEl>
                                      </p:cBhvr>
                                    </p:animEffect>
                                  </p:childTnLst>
                                </p:cTn>
                              </p:par>
                            </p:childTnLst>
                          </p:cTn>
                        </p:par>
                        <p:par>
                          <p:cTn id="50" fill="hold">
                            <p:stCondLst>
                              <p:cond delay="3000"/>
                            </p:stCondLst>
                            <p:childTnLst>
                              <p:par>
                                <p:cTn id="51" presetID="10" presetClass="entr" presetSubtype="0" fill="hold" nodeType="afterEffect">
                                  <p:stCondLst>
                                    <p:cond delay="0"/>
                                  </p:stCondLst>
                                  <p:childTnLst>
                                    <p:set>
                                      <p:cBhvr>
                                        <p:cTn id="52" dur="1" fill="hold">
                                          <p:stCondLst>
                                            <p:cond delay="0"/>
                                          </p:stCondLst>
                                        </p:cTn>
                                        <p:tgtEl>
                                          <p:spTgt spid="1137"/>
                                        </p:tgtEl>
                                        <p:attrNameLst>
                                          <p:attrName>style.visibility</p:attrName>
                                        </p:attrNameLst>
                                      </p:cBhvr>
                                      <p:to>
                                        <p:strVal val="visible"/>
                                      </p:to>
                                    </p:set>
                                    <p:animEffect transition="in" filter="fade">
                                      <p:cBhvr>
                                        <p:cTn id="53" dur="500"/>
                                        <p:tgtEl>
                                          <p:spTgt spid="1137"/>
                                        </p:tgtEl>
                                      </p:cBhvr>
                                    </p:animEffect>
                                  </p:childTnLst>
                                </p:cTn>
                              </p:par>
                            </p:childTnLst>
                          </p:cTn>
                        </p:par>
                        <p:par>
                          <p:cTn id="54" fill="hold">
                            <p:stCondLst>
                              <p:cond delay="3500"/>
                            </p:stCondLst>
                            <p:childTnLst>
                              <p:par>
                                <p:cTn id="55" presetID="10" presetClass="entr" presetSubtype="0" fill="hold" nodeType="afterEffect">
                                  <p:stCondLst>
                                    <p:cond delay="0"/>
                                  </p:stCondLst>
                                  <p:childTnLst>
                                    <p:set>
                                      <p:cBhvr>
                                        <p:cTn id="56" dur="1" fill="hold">
                                          <p:stCondLst>
                                            <p:cond delay="0"/>
                                          </p:stCondLst>
                                        </p:cTn>
                                        <p:tgtEl>
                                          <p:spTgt spid="1164"/>
                                        </p:tgtEl>
                                        <p:attrNameLst>
                                          <p:attrName>style.visibility</p:attrName>
                                        </p:attrNameLst>
                                      </p:cBhvr>
                                      <p:to>
                                        <p:strVal val="visible"/>
                                      </p:to>
                                    </p:set>
                                    <p:animEffect transition="in" filter="fade">
                                      <p:cBhvr>
                                        <p:cTn id="57" dur="500"/>
                                        <p:tgtEl>
                                          <p:spTgt spid="1164"/>
                                        </p:tgtEl>
                                      </p:cBhvr>
                                    </p:animEffect>
                                  </p:childTnLst>
                                </p:cTn>
                              </p:par>
                            </p:childTnLst>
                          </p:cTn>
                        </p:par>
                        <p:par>
                          <p:cTn id="58" fill="hold">
                            <p:stCondLst>
                              <p:cond delay="4000"/>
                            </p:stCondLst>
                            <p:childTnLst>
                              <p:par>
                                <p:cTn id="59" presetID="10" presetClass="entr" presetSubtype="0" fill="hold" nodeType="afterEffect">
                                  <p:stCondLst>
                                    <p:cond delay="0"/>
                                  </p:stCondLst>
                                  <p:childTnLst>
                                    <p:set>
                                      <p:cBhvr>
                                        <p:cTn id="60" dur="1" fill="hold">
                                          <p:stCondLst>
                                            <p:cond delay="0"/>
                                          </p:stCondLst>
                                        </p:cTn>
                                        <p:tgtEl>
                                          <p:spTgt spid="1165"/>
                                        </p:tgtEl>
                                        <p:attrNameLst>
                                          <p:attrName>style.visibility</p:attrName>
                                        </p:attrNameLst>
                                      </p:cBhvr>
                                      <p:to>
                                        <p:strVal val="visible"/>
                                      </p:to>
                                    </p:set>
                                    <p:animEffect transition="in" filter="fade">
                                      <p:cBhvr>
                                        <p:cTn id="61" dur="500"/>
                                        <p:tgtEl>
                                          <p:spTgt spid="1165"/>
                                        </p:tgtEl>
                                      </p:cBhvr>
                                    </p:animEffect>
                                  </p:childTnLst>
                                </p:cTn>
                              </p:par>
                            </p:childTnLst>
                          </p:cTn>
                        </p:par>
                        <p:par>
                          <p:cTn id="62" fill="hold">
                            <p:stCondLst>
                              <p:cond delay="4500"/>
                            </p:stCondLst>
                            <p:childTnLst>
                              <p:par>
                                <p:cTn id="63" presetID="10" presetClass="entr" presetSubtype="0" fill="hold" nodeType="afterEffect">
                                  <p:stCondLst>
                                    <p:cond delay="0"/>
                                  </p:stCondLst>
                                  <p:childTnLst>
                                    <p:set>
                                      <p:cBhvr>
                                        <p:cTn id="64" dur="1" fill="hold">
                                          <p:stCondLst>
                                            <p:cond delay="0"/>
                                          </p:stCondLst>
                                        </p:cTn>
                                        <p:tgtEl>
                                          <p:spTgt spid="1173"/>
                                        </p:tgtEl>
                                        <p:attrNameLst>
                                          <p:attrName>style.visibility</p:attrName>
                                        </p:attrNameLst>
                                      </p:cBhvr>
                                      <p:to>
                                        <p:strVal val="visible"/>
                                      </p:to>
                                    </p:set>
                                    <p:animEffect transition="in" filter="fade">
                                      <p:cBhvr>
                                        <p:cTn id="65" dur="500"/>
                                        <p:tgtEl>
                                          <p:spTgt spid="1173"/>
                                        </p:tgtEl>
                                      </p:cBhvr>
                                    </p:animEffect>
                                  </p:childTnLst>
                                </p:cTn>
                              </p:par>
                            </p:childTnLst>
                          </p:cTn>
                        </p:par>
                        <p:par>
                          <p:cTn id="66" fill="hold">
                            <p:stCondLst>
                              <p:cond delay="5000"/>
                            </p:stCondLst>
                            <p:childTnLst>
                              <p:par>
                                <p:cTn id="67" presetID="10" presetClass="entr" presetSubtype="0" fill="hold" nodeType="afterEffect">
                                  <p:stCondLst>
                                    <p:cond delay="0"/>
                                  </p:stCondLst>
                                  <p:childTnLst>
                                    <p:set>
                                      <p:cBhvr>
                                        <p:cTn id="68" dur="1" fill="hold">
                                          <p:stCondLst>
                                            <p:cond delay="0"/>
                                          </p:stCondLst>
                                        </p:cTn>
                                        <p:tgtEl>
                                          <p:spTgt spid="1166"/>
                                        </p:tgtEl>
                                        <p:attrNameLst>
                                          <p:attrName>style.visibility</p:attrName>
                                        </p:attrNameLst>
                                      </p:cBhvr>
                                      <p:to>
                                        <p:strVal val="visible"/>
                                      </p:to>
                                    </p:set>
                                    <p:animEffect transition="in" filter="fade">
                                      <p:cBhvr>
                                        <p:cTn id="69" dur="500"/>
                                        <p:tgtEl>
                                          <p:spTgt spid="1166"/>
                                        </p:tgtEl>
                                      </p:cBhvr>
                                    </p:animEffect>
                                  </p:childTnLst>
                                </p:cTn>
                              </p:par>
                            </p:childTnLst>
                          </p:cTn>
                        </p:par>
                        <p:par>
                          <p:cTn id="70" fill="hold">
                            <p:stCondLst>
                              <p:cond delay="5500"/>
                            </p:stCondLst>
                            <p:childTnLst>
                              <p:par>
                                <p:cTn id="71" presetID="10" presetClass="entr" presetSubtype="0" fill="hold" nodeType="afterEffect">
                                  <p:stCondLst>
                                    <p:cond delay="0"/>
                                  </p:stCondLst>
                                  <p:childTnLst>
                                    <p:set>
                                      <p:cBhvr>
                                        <p:cTn id="72" dur="1" fill="hold">
                                          <p:stCondLst>
                                            <p:cond delay="0"/>
                                          </p:stCondLst>
                                        </p:cTn>
                                        <p:tgtEl>
                                          <p:spTgt spid="1167"/>
                                        </p:tgtEl>
                                        <p:attrNameLst>
                                          <p:attrName>style.visibility</p:attrName>
                                        </p:attrNameLst>
                                      </p:cBhvr>
                                      <p:to>
                                        <p:strVal val="visible"/>
                                      </p:to>
                                    </p:set>
                                    <p:animEffect transition="in" filter="fade">
                                      <p:cBhvr>
                                        <p:cTn id="73" dur="500"/>
                                        <p:tgtEl>
                                          <p:spTgt spid="1167"/>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nodeType="clickEffect">
                                  <p:stCondLst>
                                    <p:cond delay="0"/>
                                  </p:stCondLst>
                                  <p:childTnLst>
                                    <p:set>
                                      <p:cBhvr>
                                        <p:cTn id="77" dur="1" fill="hold">
                                          <p:stCondLst>
                                            <p:cond delay="0"/>
                                          </p:stCondLst>
                                        </p:cTn>
                                        <p:tgtEl>
                                          <p:spTgt spid="1152"/>
                                        </p:tgtEl>
                                        <p:attrNameLst>
                                          <p:attrName>style.visibility</p:attrName>
                                        </p:attrNameLst>
                                      </p:cBhvr>
                                      <p:to>
                                        <p:strVal val="visible"/>
                                      </p:to>
                                    </p:set>
                                    <p:animEffect transition="in" filter="fade">
                                      <p:cBhvr>
                                        <p:cTn id="78" dur="500"/>
                                        <p:tgtEl>
                                          <p:spTgt spid="1152"/>
                                        </p:tgtEl>
                                      </p:cBhvr>
                                    </p:animEffect>
                                  </p:childTnLst>
                                </p:cTn>
                              </p:par>
                            </p:childTnLst>
                          </p:cTn>
                        </p:par>
                        <p:par>
                          <p:cTn id="79" fill="hold">
                            <p:stCondLst>
                              <p:cond delay="500"/>
                            </p:stCondLst>
                            <p:childTnLst>
                              <p:par>
                                <p:cTn id="80" presetID="23" presetClass="entr" presetSubtype="16" fill="hold" nodeType="afterEffect">
                                  <p:stCondLst>
                                    <p:cond delay="0"/>
                                  </p:stCondLst>
                                  <p:childTnLst>
                                    <p:set>
                                      <p:cBhvr>
                                        <p:cTn id="81" dur="1" fill="hold">
                                          <p:stCondLst>
                                            <p:cond delay="0"/>
                                          </p:stCondLst>
                                        </p:cTn>
                                        <p:tgtEl>
                                          <p:spTgt spid="1154"/>
                                        </p:tgtEl>
                                        <p:attrNameLst>
                                          <p:attrName>style.visibility</p:attrName>
                                        </p:attrNameLst>
                                      </p:cBhvr>
                                      <p:to>
                                        <p:strVal val="visible"/>
                                      </p:to>
                                    </p:set>
                                    <p:anim calcmode="lin" valueType="num">
                                      <p:cBhvr additive="base">
                                        <p:cTn id="82" dur="500"/>
                                        <p:tgtEl>
                                          <p:spTgt spid="1154"/>
                                        </p:tgtEl>
                                        <p:attrNameLst>
                                          <p:attrName>ppt_w</p:attrName>
                                        </p:attrNameLst>
                                      </p:cBhvr>
                                      <p:tavLst>
                                        <p:tav tm="0">
                                          <p:val>
                                            <p:strVal val="0"/>
                                          </p:val>
                                        </p:tav>
                                        <p:tav tm="100000">
                                          <p:val>
                                            <p:strVal val="#ppt_w"/>
                                          </p:val>
                                        </p:tav>
                                      </p:tavLst>
                                    </p:anim>
                                    <p:anim calcmode="lin" valueType="num">
                                      <p:cBhvr additive="base">
                                        <p:cTn id="83" dur="500"/>
                                        <p:tgtEl>
                                          <p:spTgt spid="1154"/>
                                        </p:tgtEl>
                                        <p:attrNameLst>
                                          <p:attrName>ppt_h</p:attrName>
                                        </p:attrNameLst>
                                      </p:cBhvr>
                                      <p:tavLst>
                                        <p:tav tm="0">
                                          <p:val>
                                            <p:strVal val="0"/>
                                          </p:val>
                                        </p:tav>
                                        <p:tav tm="100000">
                                          <p:val>
                                            <p:strVal val="#ppt_h"/>
                                          </p:val>
                                        </p:tav>
                                      </p:tavLst>
                                    </p:anim>
                                  </p:childTnLst>
                                </p:cTn>
                              </p:par>
                            </p:childTnLst>
                          </p:cTn>
                        </p:par>
                        <p:par>
                          <p:cTn id="84" fill="hold">
                            <p:stCondLst>
                              <p:cond delay="1000"/>
                            </p:stCondLst>
                            <p:childTnLst>
                              <p:par>
                                <p:cTn id="85" presetID="10" presetClass="entr" presetSubtype="0" fill="hold" nodeType="afterEffect">
                                  <p:stCondLst>
                                    <p:cond delay="0"/>
                                  </p:stCondLst>
                                  <p:childTnLst>
                                    <p:set>
                                      <p:cBhvr>
                                        <p:cTn id="86" dur="1" fill="hold">
                                          <p:stCondLst>
                                            <p:cond delay="0"/>
                                          </p:stCondLst>
                                        </p:cTn>
                                        <p:tgtEl>
                                          <p:spTgt spid="1153"/>
                                        </p:tgtEl>
                                        <p:attrNameLst>
                                          <p:attrName>style.visibility</p:attrName>
                                        </p:attrNameLst>
                                      </p:cBhvr>
                                      <p:to>
                                        <p:strVal val="visible"/>
                                      </p:to>
                                    </p:set>
                                    <p:animEffect transition="in" filter="fade">
                                      <p:cBhvr>
                                        <p:cTn id="87" dur="500"/>
                                        <p:tgtEl>
                                          <p:spTgt spid="1153"/>
                                        </p:tgtEl>
                                      </p:cBhvr>
                                    </p:animEffect>
                                  </p:childTnLst>
                                </p:cTn>
                              </p:par>
                            </p:childTnLst>
                          </p:cTn>
                        </p:par>
                        <p:par>
                          <p:cTn id="88" fill="hold">
                            <p:stCondLst>
                              <p:cond delay="1500"/>
                            </p:stCondLst>
                            <p:childTnLst>
                              <p:par>
                                <p:cTn id="89" presetID="23" presetClass="entr" presetSubtype="16" fill="hold" nodeType="afterEffect">
                                  <p:stCondLst>
                                    <p:cond delay="0"/>
                                  </p:stCondLst>
                                  <p:childTnLst>
                                    <p:set>
                                      <p:cBhvr>
                                        <p:cTn id="90" dur="1" fill="hold">
                                          <p:stCondLst>
                                            <p:cond delay="0"/>
                                          </p:stCondLst>
                                        </p:cTn>
                                        <p:tgtEl>
                                          <p:spTgt spid="1162"/>
                                        </p:tgtEl>
                                        <p:attrNameLst>
                                          <p:attrName>style.visibility</p:attrName>
                                        </p:attrNameLst>
                                      </p:cBhvr>
                                      <p:to>
                                        <p:strVal val="visible"/>
                                      </p:to>
                                    </p:set>
                                    <p:anim calcmode="lin" valueType="num">
                                      <p:cBhvr additive="base">
                                        <p:cTn id="91" dur="500"/>
                                        <p:tgtEl>
                                          <p:spTgt spid="1162"/>
                                        </p:tgtEl>
                                        <p:attrNameLst>
                                          <p:attrName>ppt_w</p:attrName>
                                        </p:attrNameLst>
                                      </p:cBhvr>
                                      <p:tavLst>
                                        <p:tav tm="0">
                                          <p:val>
                                            <p:strVal val="0"/>
                                          </p:val>
                                        </p:tav>
                                        <p:tav tm="100000">
                                          <p:val>
                                            <p:strVal val="#ppt_w"/>
                                          </p:val>
                                        </p:tav>
                                      </p:tavLst>
                                    </p:anim>
                                    <p:anim calcmode="lin" valueType="num">
                                      <p:cBhvr additive="base">
                                        <p:cTn id="92" dur="500"/>
                                        <p:tgtEl>
                                          <p:spTgt spid="1162"/>
                                        </p:tgtEl>
                                        <p:attrNameLst>
                                          <p:attrName>ppt_h</p:attrName>
                                        </p:attrNameLst>
                                      </p:cBhvr>
                                      <p:tavLst>
                                        <p:tav tm="0">
                                          <p:val>
                                            <p:strVal val="0"/>
                                          </p:val>
                                        </p:tav>
                                        <p:tav tm="100000">
                                          <p:val>
                                            <p:strVal val="#ppt_h"/>
                                          </p:val>
                                        </p:tav>
                                      </p:tavLst>
                                    </p:anim>
                                  </p:childTnLst>
                                </p:cTn>
                              </p:par>
                            </p:childTnLst>
                          </p:cTn>
                        </p:par>
                        <p:par>
                          <p:cTn id="93" fill="hold">
                            <p:stCondLst>
                              <p:cond delay="2000"/>
                            </p:stCondLst>
                            <p:childTnLst>
                              <p:par>
                                <p:cTn id="94" presetID="10" presetClass="entr" presetSubtype="0" fill="hold" nodeType="afterEffect">
                                  <p:stCondLst>
                                    <p:cond delay="0"/>
                                  </p:stCondLst>
                                  <p:childTnLst>
                                    <p:set>
                                      <p:cBhvr>
                                        <p:cTn id="95" dur="1" fill="hold">
                                          <p:stCondLst>
                                            <p:cond delay="0"/>
                                          </p:stCondLst>
                                        </p:cTn>
                                        <p:tgtEl>
                                          <p:spTgt spid="1160"/>
                                        </p:tgtEl>
                                        <p:attrNameLst>
                                          <p:attrName>style.visibility</p:attrName>
                                        </p:attrNameLst>
                                      </p:cBhvr>
                                      <p:to>
                                        <p:strVal val="visible"/>
                                      </p:to>
                                    </p:set>
                                    <p:animEffect transition="in" filter="fade">
                                      <p:cBhvr>
                                        <p:cTn id="96" dur="500"/>
                                        <p:tgtEl>
                                          <p:spTgt spid="1160"/>
                                        </p:tgtEl>
                                      </p:cBhvr>
                                    </p:animEffect>
                                  </p:childTnLst>
                                </p:cTn>
                              </p:par>
                            </p:childTnLst>
                          </p:cTn>
                        </p:par>
                        <p:par>
                          <p:cTn id="97" fill="hold">
                            <p:stCondLst>
                              <p:cond delay="2500"/>
                            </p:stCondLst>
                            <p:childTnLst>
                              <p:par>
                                <p:cTn id="98" presetID="10" presetClass="entr" presetSubtype="0" fill="hold" nodeType="afterEffect">
                                  <p:stCondLst>
                                    <p:cond delay="0"/>
                                  </p:stCondLst>
                                  <p:childTnLst>
                                    <p:set>
                                      <p:cBhvr>
                                        <p:cTn id="99" dur="1" fill="hold">
                                          <p:stCondLst>
                                            <p:cond delay="0"/>
                                          </p:stCondLst>
                                        </p:cTn>
                                        <p:tgtEl>
                                          <p:spTgt spid="1159"/>
                                        </p:tgtEl>
                                        <p:attrNameLst>
                                          <p:attrName>style.visibility</p:attrName>
                                        </p:attrNameLst>
                                      </p:cBhvr>
                                      <p:to>
                                        <p:strVal val="visible"/>
                                      </p:to>
                                    </p:set>
                                    <p:animEffect transition="in" filter="fade">
                                      <p:cBhvr>
                                        <p:cTn id="100" dur="500"/>
                                        <p:tgtEl>
                                          <p:spTgt spid="1159"/>
                                        </p:tgtEl>
                                      </p:cBhvr>
                                    </p:animEffect>
                                  </p:childTnLst>
                                </p:cTn>
                              </p:par>
                            </p:childTnLst>
                          </p:cTn>
                        </p:par>
                        <p:par>
                          <p:cTn id="101" fill="hold">
                            <p:stCondLst>
                              <p:cond delay="3000"/>
                            </p:stCondLst>
                            <p:childTnLst>
                              <p:par>
                                <p:cTn id="102" presetID="10" presetClass="entr" presetSubtype="0" fill="hold" nodeType="afterEffect">
                                  <p:stCondLst>
                                    <p:cond delay="0"/>
                                  </p:stCondLst>
                                  <p:childTnLst>
                                    <p:set>
                                      <p:cBhvr>
                                        <p:cTn id="103" dur="1" fill="hold">
                                          <p:stCondLst>
                                            <p:cond delay="0"/>
                                          </p:stCondLst>
                                        </p:cTn>
                                        <p:tgtEl>
                                          <p:spTgt spid="1158"/>
                                        </p:tgtEl>
                                        <p:attrNameLst>
                                          <p:attrName>style.visibility</p:attrName>
                                        </p:attrNameLst>
                                      </p:cBhvr>
                                      <p:to>
                                        <p:strVal val="visible"/>
                                      </p:to>
                                    </p:set>
                                    <p:animEffect transition="in" filter="fade">
                                      <p:cBhvr>
                                        <p:cTn id="104" dur="500"/>
                                        <p:tgtEl>
                                          <p:spTgt spid="1158"/>
                                        </p:tgtEl>
                                      </p:cBhvr>
                                    </p:animEffect>
                                  </p:childTnLst>
                                </p:cTn>
                              </p:par>
                            </p:childTnLst>
                          </p:cTn>
                        </p:par>
                        <p:par>
                          <p:cTn id="105" fill="hold">
                            <p:stCondLst>
                              <p:cond delay="3500"/>
                            </p:stCondLst>
                            <p:childTnLst>
                              <p:par>
                                <p:cTn id="106" presetID="10" presetClass="entr" presetSubtype="0" fill="hold" nodeType="afterEffect">
                                  <p:stCondLst>
                                    <p:cond delay="0"/>
                                  </p:stCondLst>
                                  <p:childTnLst>
                                    <p:set>
                                      <p:cBhvr>
                                        <p:cTn id="107" dur="1" fill="hold">
                                          <p:stCondLst>
                                            <p:cond delay="0"/>
                                          </p:stCondLst>
                                        </p:cTn>
                                        <p:tgtEl>
                                          <p:spTgt spid="1169"/>
                                        </p:tgtEl>
                                        <p:attrNameLst>
                                          <p:attrName>style.visibility</p:attrName>
                                        </p:attrNameLst>
                                      </p:cBhvr>
                                      <p:to>
                                        <p:strVal val="visible"/>
                                      </p:to>
                                    </p:set>
                                    <p:animEffect transition="in" filter="fade">
                                      <p:cBhvr>
                                        <p:cTn id="108" dur="500"/>
                                        <p:tgtEl>
                                          <p:spTgt spid="1169"/>
                                        </p:tgtEl>
                                      </p:cBhvr>
                                    </p:animEffect>
                                  </p:childTnLst>
                                </p:cTn>
                              </p:par>
                            </p:childTnLst>
                          </p:cTn>
                        </p:par>
                        <p:par>
                          <p:cTn id="109" fill="hold">
                            <p:stCondLst>
                              <p:cond delay="4000"/>
                            </p:stCondLst>
                            <p:childTnLst>
                              <p:par>
                                <p:cTn id="110" presetID="10" presetClass="entr" presetSubtype="0" fill="hold" nodeType="afterEffect">
                                  <p:stCondLst>
                                    <p:cond delay="0"/>
                                  </p:stCondLst>
                                  <p:childTnLst>
                                    <p:set>
                                      <p:cBhvr>
                                        <p:cTn id="111" dur="1" fill="hold">
                                          <p:stCondLst>
                                            <p:cond delay="0"/>
                                          </p:stCondLst>
                                        </p:cTn>
                                        <p:tgtEl>
                                          <p:spTgt spid="1168"/>
                                        </p:tgtEl>
                                        <p:attrNameLst>
                                          <p:attrName>style.visibility</p:attrName>
                                        </p:attrNameLst>
                                      </p:cBhvr>
                                      <p:to>
                                        <p:strVal val="visible"/>
                                      </p:to>
                                    </p:set>
                                    <p:animEffect transition="in" filter="fade">
                                      <p:cBhvr>
                                        <p:cTn id="112" dur="500"/>
                                        <p:tgtEl>
                                          <p:spTgt spid="1168"/>
                                        </p:tgtEl>
                                      </p:cBhvr>
                                    </p:animEffect>
                                  </p:childTnLst>
                                </p:cTn>
                              </p:par>
                            </p:childTnLst>
                          </p:cTn>
                        </p:par>
                        <p:par>
                          <p:cTn id="113" fill="hold">
                            <p:stCondLst>
                              <p:cond delay="4500"/>
                            </p:stCondLst>
                            <p:childTnLst>
                              <p:par>
                                <p:cTn id="114" presetID="10" presetClass="entr" presetSubtype="0" fill="hold" nodeType="afterEffect">
                                  <p:stCondLst>
                                    <p:cond delay="0"/>
                                  </p:stCondLst>
                                  <p:childTnLst>
                                    <p:set>
                                      <p:cBhvr>
                                        <p:cTn id="115" dur="1" fill="hold">
                                          <p:stCondLst>
                                            <p:cond delay="0"/>
                                          </p:stCondLst>
                                        </p:cTn>
                                        <p:tgtEl>
                                          <p:spTgt spid="1171"/>
                                        </p:tgtEl>
                                        <p:attrNameLst>
                                          <p:attrName>style.visibility</p:attrName>
                                        </p:attrNameLst>
                                      </p:cBhvr>
                                      <p:to>
                                        <p:strVal val="visible"/>
                                      </p:to>
                                    </p:set>
                                    <p:animEffect transition="in" filter="fade">
                                      <p:cBhvr>
                                        <p:cTn id="116" dur="500"/>
                                        <p:tgtEl>
                                          <p:spTgt spid="1171"/>
                                        </p:tgtEl>
                                      </p:cBhvr>
                                    </p:animEffect>
                                  </p:childTnLst>
                                </p:cTn>
                              </p:par>
                            </p:childTnLst>
                          </p:cTn>
                        </p:par>
                        <p:par>
                          <p:cTn id="117" fill="hold">
                            <p:stCondLst>
                              <p:cond delay="5000"/>
                            </p:stCondLst>
                            <p:childTnLst>
                              <p:par>
                                <p:cTn id="118" presetID="10" presetClass="entr" presetSubtype="0" fill="hold" nodeType="afterEffect">
                                  <p:stCondLst>
                                    <p:cond delay="0"/>
                                  </p:stCondLst>
                                  <p:childTnLst>
                                    <p:set>
                                      <p:cBhvr>
                                        <p:cTn id="119" dur="1" fill="hold">
                                          <p:stCondLst>
                                            <p:cond delay="0"/>
                                          </p:stCondLst>
                                        </p:cTn>
                                        <p:tgtEl>
                                          <p:spTgt spid="1170"/>
                                        </p:tgtEl>
                                        <p:attrNameLst>
                                          <p:attrName>style.visibility</p:attrName>
                                        </p:attrNameLst>
                                      </p:cBhvr>
                                      <p:to>
                                        <p:strVal val="visible"/>
                                      </p:to>
                                    </p:set>
                                    <p:animEffect transition="in" filter="fade">
                                      <p:cBhvr>
                                        <p:cTn id="120" dur="500"/>
                                        <p:tgtEl>
                                          <p:spTgt spid="1170"/>
                                        </p:tgtEl>
                                      </p:cBhvr>
                                    </p:animEffect>
                                  </p:childTnLst>
                                </p:cTn>
                              </p:par>
                            </p:childTnLst>
                          </p:cTn>
                        </p:par>
                        <p:par>
                          <p:cTn id="121" fill="hold">
                            <p:stCondLst>
                              <p:cond delay="5500"/>
                            </p:stCondLst>
                            <p:childTnLst>
                              <p:par>
                                <p:cTn id="122" presetID="10" presetClass="entr" presetSubtype="0" fill="hold" nodeType="afterEffect">
                                  <p:stCondLst>
                                    <p:cond delay="0"/>
                                  </p:stCondLst>
                                  <p:childTnLst>
                                    <p:set>
                                      <p:cBhvr>
                                        <p:cTn id="123" dur="1" fill="hold">
                                          <p:stCondLst>
                                            <p:cond delay="0"/>
                                          </p:stCondLst>
                                        </p:cTn>
                                        <p:tgtEl>
                                          <p:spTgt spid="1172"/>
                                        </p:tgtEl>
                                        <p:attrNameLst>
                                          <p:attrName>style.visibility</p:attrName>
                                        </p:attrNameLst>
                                      </p:cBhvr>
                                      <p:to>
                                        <p:strVal val="visible"/>
                                      </p:to>
                                    </p:set>
                                    <p:animEffect transition="in" filter="fade">
                                      <p:cBhvr>
                                        <p:cTn id="124" dur="500"/>
                                        <p:tgtEl>
                                          <p:spTgt spid="1172"/>
                                        </p:tgtEl>
                                      </p:cBhvr>
                                    </p:animEffect>
                                  </p:childTnLst>
                                </p:cTn>
                              </p:par>
                            </p:childTnLst>
                          </p:cTn>
                        </p:par>
                      </p:childTnLst>
                    </p:cTn>
                  </p:par>
                  <p:par>
                    <p:cTn id="125" fill="hold">
                      <p:stCondLst>
                        <p:cond delay="indefinite"/>
                      </p:stCondLst>
                      <p:childTnLst>
                        <p:par>
                          <p:cTn id="126" fill="hold">
                            <p:stCondLst>
                              <p:cond delay="0"/>
                            </p:stCondLst>
                            <p:childTnLst>
                              <p:par>
                                <p:cTn id="127" presetID="10" presetClass="entr" presetSubtype="0" fill="hold" nodeType="clickEffect">
                                  <p:stCondLst>
                                    <p:cond delay="0"/>
                                  </p:stCondLst>
                                  <p:childTnLst>
                                    <p:set>
                                      <p:cBhvr>
                                        <p:cTn id="128" dur="1" fill="hold">
                                          <p:stCondLst>
                                            <p:cond delay="0"/>
                                          </p:stCondLst>
                                        </p:cTn>
                                        <p:tgtEl>
                                          <p:spTgt spid="1174"/>
                                        </p:tgtEl>
                                        <p:attrNameLst>
                                          <p:attrName>style.visibility</p:attrName>
                                        </p:attrNameLst>
                                      </p:cBhvr>
                                      <p:to>
                                        <p:strVal val="visible"/>
                                      </p:to>
                                    </p:set>
                                    <p:animEffect transition="in" filter="fade">
                                      <p:cBhvr>
                                        <p:cTn id="129" dur="500"/>
                                        <p:tgtEl>
                                          <p:spTgt spid="1174"/>
                                        </p:tgtEl>
                                      </p:cBhvr>
                                    </p:animEffect>
                                  </p:childTnLst>
                                </p:cTn>
                              </p:par>
                            </p:childTnLst>
                          </p:cTn>
                        </p:par>
                        <p:par>
                          <p:cTn id="130" fill="hold">
                            <p:stCondLst>
                              <p:cond delay="500"/>
                            </p:stCondLst>
                            <p:childTnLst>
                              <p:par>
                                <p:cTn id="131" presetID="23" presetClass="entr" presetSubtype="16" fill="hold" nodeType="afterEffect">
                                  <p:stCondLst>
                                    <p:cond delay="0"/>
                                  </p:stCondLst>
                                  <p:childTnLst>
                                    <p:set>
                                      <p:cBhvr>
                                        <p:cTn id="132" dur="1" fill="hold">
                                          <p:stCondLst>
                                            <p:cond delay="0"/>
                                          </p:stCondLst>
                                        </p:cTn>
                                        <p:tgtEl>
                                          <p:spTgt spid="1176"/>
                                        </p:tgtEl>
                                        <p:attrNameLst>
                                          <p:attrName>style.visibility</p:attrName>
                                        </p:attrNameLst>
                                      </p:cBhvr>
                                      <p:to>
                                        <p:strVal val="visible"/>
                                      </p:to>
                                    </p:set>
                                    <p:anim calcmode="lin" valueType="num">
                                      <p:cBhvr additive="base">
                                        <p:cTn id="133" dur="500"/>
                                        <p:tgtEl>
                                          <p:spTgt spid="1176"/>
                                        </p:tgtEl>
                                        <p:attrNameLst>
                                          <p:attrName>ppt_w</p:attrName>
                                        </p:attrNameLst>
                                      </p:cBhvr>
                                      <p:tavLst>
                                        <p:tav tm="0">
                                          <p:val>
                                            <p:strVal val="0"/>
                                          </p:val>
                                        </p:tav>
                                        <p:tav tm="100000">
                                          <p:val>
                                            <p:strVal val="#ppt_w"/>
                                          </p:val>
                                        </p:tav>
                                      </p:tavLst>
                                    </p:anim>
                                    <p:anim calcmode="lin" valueType="num">
                                      <p:cBhvr additive="base">
                                        <p:cTn id="134" dur="500"/>
                                        <p:tgtEl>
                                          <p:spTgt spid="1176"/>
                                        </p:tgtEl>
                                        <p:attrNameLst>
                                          <p:attrName>ppt_h</p:attrName>
                                        </p:attrNameLst>
                                      </p:cBhvr>
                                      <p:tavLst>
                                        <p:tav tm="0">
                                          <p:val>
                                            <p:strVal val="0"/>
                                          </p:val>
                                        </p:tav>
                                        <p:tav tm="100000">
                                          <p:val>
                                            <p:strVal val="#ppt_h"/>
                                          </p:val>
                                        </p:tav>
                                      </p:tavLst>
                                    </p:anim>
                                  </p:childTnLst>
                                </p:cTn>
                              </p:par>
                            </p:childTnLst>
                          </p:cTn>
                        </p:par>
                        <p:par>
                          <p:cTn id="135" fill="hold">
                            <p:stCondLst>
                              <p:cond delay="1000"/>
                            </p:stCondLst>
                            <p:childTnLst>
                              <p:par>
                                <p:cTn id="136" presetID="10" presetClass="entr" presetSubtype="0" fill="hold" nodeType="afterEffect">
                                  <p:stCondLst>
                                    <p:cond delay="0"/>
                                  </p:stCondLst>
                                  <p:childTnLst>
                                    <p:set>
                                      <p:cBhvr>
                                        <p:cTn id="137" dur="1" fill="hold">
                                          <p:stCondLst>
                                            <p:cond delay="0"/>
                                          </p:stCondLst>
                                        </p:cTn>
                                        <p:tgtEl>
                                          <p:spTgt spid="1175"/>
                                        </p:tgtEl>
                                        <p:attrNameLst>
                                          <p:attrName>style.visibility</p:attrName>
                                        </p:attrNameLst>
                                      </p:cBhvr>
                                      <p:to>
                                        <p:strVal val="visible"/>
                                      </p:to>
                                    </p:set>
                                    <p:animEffect transition="in" filter="fade">
                                      <p:cBhvr>
                                        <p:cTn id="138" dur="500"/>
                                        <p:tgtEl>
                                          <p:spTgt spid="1175"/>
                                        </p:tgtEl>
                                      </p:cBhvr>
                                    </p:animEffect>
                                  </p:childTnLst>
                                </p:cTn>
                              </p:par>
                            </p:childTnLst>
                          </p:cTn>
                        </p:par>
                        <p:par>
                          <p:cTn id="139" fill="hold">
                            <p:stCondLst>
                              <p:cond delay="1500"/>
                            </p:stCondLst>
                            <p:childTnLst>
                              <p:par>
                                <p:cTn id="140" presetID="23" presetClass="entr" presetSubtype="16" fill="hold" nodeType="afterEffect">
                                  <p:stCondLst>
                                    <p:cond delay="0"/>
                                  </p:stCondLst>
                                  <p:childTnLst>
                                    <p:set>
                                      <p:cBhvr>
                                        <p:cTn id="141" dur="1" fill="hold">
                                          <p:stCondLst>
                                            <p:cond delay="0"/>
                                          </p:stCondLst>
                                        </p:cTn>
                                        <p:tgtEl>
                                          <p:spTgt spid="1180"/>
                                        </p:tgtEl>
                                        <p:attrNameLst>
                                          <p:attrName>style.visibility</p:attrName>
                                        </p:attrNameLst>
                                      </p:cBhvr>
                                      <p:to>
                                        <p:strVal val="visible"/>
                                      </p:to>
                                    </p:set>
                                    <p:anim calcmode="lin" valueType="num">
                                      <p:cBhvr additive="base">
                                        <p:cTn id="142" dur="500"/>
                                        <p:tgtEl>
                                          <p:spTgt spid="1180"/>
                                        </p:tgtEl>
                                        <p:attrNameLst>
                                          <p:attrName>ppt_w</p:attrName>
                                        </p:attrNameLst>
                                      </p:cBhvr>
                                      <p:tavLst>
                                        <p:tav tm="0">
                                          <p:val>
                                            <p:strVal val="0"/>
                                          </p:val>
                                        </p:tav>
                                        <p:tav tm="100000">
                                          <p:val>
                                            <p:strVal val="#ppt_w"/>
                                          </p:val>
                                        </p:tav>
                                      </p:tavLst>
                                    </p:anim>
                                    <p:anim calcmode="lin" valueType="num">
                                      <p:cBhvr additive="base">
                                        <p:cTn id="143" dur="500"/>
                                        <p:tgtEl>
                                          <p:spTgt spid="1180"/>
                                        </p:tgtEl>
                                        <p:attrNameLst>
                                          <p:attrName>ppt_h</p:attrName>
                                        </p:attrNameLst>
                                      </p:cBhvr>
                                      <p:tavLst>
                                        <p:tav tm="0">
                                          <p:val>
                                            <p:strVal val="0"/>
                                          </p:val>
                                        </p:tav>
                                        <p:tav tm="100000">
                                          <p:val>
                                            <p:strVal val="#ppt_h"/>
                                          </p:val>
                                        </p:tav>
                                      </p:tavLst>
                                    </p:anim>
                                  </p:childTnLst>
                                </p:cTn>
                              </p:par>
                            </p:childTnLst>
                          </p:cTn>
                        </p:par>
                        <p:par>
                          <p:cTn id="144" fill="hold">
                            <p:stCondLst>
                              <p:cond delay="2000"/>
                            </p:stCondLst>
                            <p:childTnLst>
                              <p:par>
                                <p:cTn id="145" presetID="10" presetClass="entr" presetSubtype="0" fill="hold" nodeType="afterEffect">
                                  <p:stCondLst>
                                    <p:cond delay="0"/>
                                  </p:stCondLst>
                                  <p:childTnLst>
                                    <p:set>
                                      <p:cBhvr>
                                        <p:cTn id="146" dur="1" fill="hold">
                                          <p:stCondLst>
                                            <p:cond delay="0"/>
                                          </p:stCondLst>
                                        </p:cTn>
                                        <p:tgtEl>
                                          <p:spTgt spid="1181"/>
                                        </p:tgtEl>
                                        <p:attrNameLst>
                                          <p:attrName>style.visibility</p:attrName>
                                        </p:attrNameLst>
                                      </p:cBhvr>
                                      <p:to>
                                        <p:strVal val="visible"/>
                                      </p:to>
                                    </p:set>
                                    <p:animEffect transition="in" filter="fade">
                                      <p:cBhvr>
                                        <p:cTn id="147" dur="500"/>
                                        <p:tgtEl>
                                          <p:spTgt spid="1181"/>
                                        </p:tgtEl>
                                      </p:cBhvr>
                                    </p:animEffect>
                                  </p:childTnLst>
                                </p:cTn>
                              </p:par>
                            </p:childTnLst>
                          </p:cTn>
                        </p:par>
                        <p:par>
                          <p:cTn id="148" fill="hold">
                            <p:stCondLst>
                              <p:cond delay="2500"/>
                            </p:stCondLst>
                            <p:childTnLst>
                              <p:par>
                                <p:cTn id="149" presetID="10" presetClass="entr" presetSubtype="0" fill="hold" nodeType="afterEffect">
                                  <p:stCondLst>
                                    <p:cond delay="0"/>
                                  </p:stCondLst>
                                  <p:childTnLst>
                                    <p:set>
                                      <p:cBhvr>
                                        <p:cTn id="150" dur="1" fill="hold">
                                          <p:stCondLst>
                                            <p:cond delay="0"/>
                                          </p:stCondLst>
                                        </p:cTn>
                                        <p:tgtEl>
                                          <p:spTgt spid="1182"/>
                                        </p:tgtEl>
                                        <p:attrNameLst>
                                          <p:attrName>style.visibility</p:attrName>
                                        </p:attrNameLst>
                                      </p:cBhvr>
                                      <p:to>
                                        <p:strVal val="visible"/>
                                      </p:to>
                                    </p:set>
                                    <p:animEffect transition="in" filter="fade">
                                      <p:cBhvr>
                                        <p:cTn id="151" dur="500"/>
                                        <p:tgtEl>
                                          <p:spTgt spid="1182"/>
                                        </p:tgtEl>
                                      </p:cBhvr>
                                    </p:animEffect>
                                  </p:childTnLst>
                                </p:cTn>
                              </p:par>
                            </p:childTnLst>
                          </p:cTn>
                        </p:par>
                        <p:par>
                          <p:cTn id="152" fill="hold">
                            <p:stCondLst>
                              <p:cond delay="3000"/>
                            </p:stCondLst>
                            <p:childTnLst>
                              <p:par>
                                <p:cTn id="153" presetID="10" presetClass="entr" presetSubtype="0" fill="hold" nodeType="afterEffect">
                                  <p:stCondLst>
                                    <p:cond delay="0"/>
                                  </p:stCondLst>
                                  <p:childTnLst>
                                    <p:set>
                                      <p:cBhvr>
                                        <p:cTn id="154" dur="1" fill="hold">
                                          <p:stCondLst>
                                            <p:cond delay="0"/>
                                          </p:stCondLst>
                                        </p:cTn>
                                        <p:tgtEl>
                                          <p:spTgt spid="1183"/>
                                        </p:tgtEl>
                                        <p:attrNameLst>
                                          <p:attrName>style.visibility</p:attrName>
                                        </p:attrNameLst>
                                      </p:cBhvr>
                                      <p:to>
                                        <p:strVal val="visible"/>
                                      </p:to>
                                    </p:set>
                                    <p:animEffect transition="in" filter="fade">
                                      <p:cBhvr>
                                        <p:cTn id="155" dur="500"/>
                                        <p:tgtEl>
                                          <p:spTgt spid="1183"/>
                                        </p:tgtEl>
                                      </p:cBhvr>
                                    </p:animEffect>
                                  </p:childTnLst>
                                </p:cTn>
                              </p:par>
                            </p:childTnLst>
                          </p:cTn>
                        </p:par>
                        <p:par>
                          <p:cTn id="156" fill="hold">
                            <p:stCondLst>
                              <p:cond delay="3500"/>
                            </p:stCondLst>
                            <p:childTnLst>
                              <p:par>
                                <p:cTn id="157" presetID="10" presetClass="entr" presetSubtype="0" fill="hold" nodeType="afterEffect">
                                  <p:stCondLst>
                                    <p:cond delay="0"/>
                                  </p:stCondLst>
                                  <p:childTnLst>
                                    <p:set>
                                      <p:cBhvr>
                                        <p:cTn id="158" dur="1" fill="hold">
                                          <p:stCondLst>
                                            <p:cond delay="0"/>
                                          </p:stCondLst>
                                        </p:cTn>
                                        <p:tgtEl>
                                          <p:spTgt spid="1184"/>
                                        </p:tgtEl>
                                        <p:attrNameLst>
                                          <p:attrName>style.visibility</p:attrName>
                                        </p:attrNameLst>
                                      </p:cBhvr>
                                      <p:to>
                                        <p:strVal val="visible"/>
                                      </p:to>
                                    </p:set>
                                    <p:animEffect transition="in" filter="fade">
                                      <p:cBhvr>
                                        <p:cTn id="159" dur="500"/>
                                        <p:tgtEl>
                                          <p:spTgt spid="1184"/>
                                        </p:tgtEl>
                                      </p:cBhvr>
                                    </p:animEffect>
                                  </p:childTnLst>
                                </p:cTn>
                              </p:par>
                            </p:childTnLst>
                          </p:cTn>
                        </p:par>
                        <p:par>
                          <p:cTn id="160" fill="hold">
                            <p:stCondLst>
                              <p:cond delay="4000"/>
                            </p:stCondLst>
                            <p:childTnLst>
                              <p:par>
                                <p:cTn id="161" presetID="10" presetClass="entr" presetSubtype="0" fill="hold" nodeType="afterEffect">
                                  <p:stCondLst>
                                    <p:cond delay="0"/>
                                  </p:stCondLst>
                                  <p:childTnLst>
                                    <p:set>
                                      <p:cBhvr>
                                        <p:cTn id="162" dur="1" fill="hold">
                                          <p:stCondLst>
                                            <p:cond delay="0"/>
                                          </p:stCondLst>
                                        </p:cTn>
                                        <p:tgtEl>
                                          <p:spTgt spid="1186"/>
                                        </p:tgtEl>
                                        <p:attrNameLst>
                                          <p:attrName>style.visibility</p:attrName>
                                        </p:attrNameLst>
                                      </p:cBhvr>
                                      <p:to>
                                        <p:strVal val="visible"/>
                                      </p:to>
                                    </p:set>
                                    <p:animEffect transition="in" filter="fade">
                                      <p:cBhvr>
                                        <p:cTn id="163" dur="500"/>
                                        <p:tgtEl>
                                          <p:spTgt spid="1186"/>
                                        </p:tgtEl>
                                      </p:cBhvr>
                                    </p:animEffect>
                                  </p:childTnLst>
                                </p:cTn>
                              </p:par>
                            </p:childTnLst>
                          </p:cTn>
                        </p:par>
                        <p:par>
                          <p:cTn id="164" fill="hold">
                            <p:stCondLst>
                              <p:cond delay="4500"/>
                            </p:stCondLst>
                            <p:childTnLst>
                              <p:par>
                                <p:cTn id="165" presetID="10" presetClass="entr" presetSubtype="0" fill="hold" nodeType="afterEffect">
                                  <p:stCondLst>
                                    <p:cond delay="0"/>
                                  </p:stCondLst>
                                  <p:childTnLst>
                                    <p:set>
                                      <p:cBhvr>
                                        <p:cTn id="166" dur="1" fill="hold">
                                          <p:stCondLst>
                                            <p:cond delay="0"/>
                                          </p:stCondLst>
                                        </p:cTn>
                                        <p:tgtEl>
                                          <p:spTgt spid="1185"/>
                                        </p:tgtEl>
                                        <p:attrNameLst>
                                          <p:attrName>style.visibility</p:attrName>
                                        </p:attrNameLst>
                                      </p:cBhvr>
                                      <p:to>
                                        <p:strVal val="visible"/>
                                      </p:to>
                                    </p:set>
                                    <p:animEffect transition="in" filter="fade">
                                      <p:cBhvr>
                                        <p:cTn id="167" dur="500"/>
                                        <p:tgtEl>
                                          <p:spTgt spid="1185"/>
                                        </p:tgtEl>
                                      </p:cBhvr>
                                    </p:animEffect>
                                  </p:childTnLst>
                                </p:cTn>
                              </p:par>
                            </p:childTnLst>
                          </p:cTn>
                        </p:par>
                        <p:par>
                          <p:cTn id="168" fill="hold">
                            <p:stCondLst>
                              <p:cond delay="5000"/>
                            </p:stCondLst>
                            <p:childTnLst>
                              <p:par>
                                <p:cTn id="169" presetID="10" presetClass="entr" presetSubtype="0" fill="hold" nodeType="afterEffect">
                                  <p:stCondLst>
                                    <p:cond delay="0"/>
                                  </p:stCondLst>
                                  <p:childTnLst>
                                    <p:set>
                                      <p:cBhvr>
                                        <p:cTn id="170" dur="1" fill="hold">
                                          <p:stCondLst>
                                            <p:cond delay="0"/>
                                          </p:stCondLst>
                                        </p:cTn>
                                        <p:tgtEl>
                                          <p:spTgt spid="1187"/>
                                        </p:tgtEl>
                                        <p:attrNameLst>
                                          <p:attrName>style.visibility</p:attrName>
                                        </p:attrNameLst>
                                      </p:cBhvr>
                                      <p:to>
                                        <p:strVal val="visible"/>
                                      </p:to>
                                    </p:set>
                                    <p:animEffect transition="in" filter="fade">
                                      <p:cBhvr>
                                        <p:cTn id="171" dur="500"/>
                                        <p:tgtEl>
                                          <p:spTgt spid="11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153"/>
        <p:cNvGrpSpPr/>
        <p:nvPr/>
      </p:nvGrpSpPr>
      <p:grpSpPr>
        <a:xfrm>
          <a:off x="0" y="0"/>
          <a:ext cx="0" cy="0"/>
          <a:chOff x="0" y="0"/>
          <a:chExt cx="0" cy="0"/>
        </a:xfrm>
      </p:grpSpPr>
      <p:sp>
        <p:nvSpPr>
          <p:cNvPr id="20" name="Content Placeholder 3">
            <a:extLst>
              <a:ext uri="{FF2B5EF4-FFF2-40B4-BE49-F238E27FC236}">
                <a16:creationId xmlns:a16="http://schemas.microsoft.com/office/drawing/2014/main" id="{3950ED18-07D9-50BE-6F79-D977CDF61356}"/>
              </a:ext>
            </a:extLst>
          </p:cNvPr>
          <p:cNvSpPr txBox="1">
            <a:spLocks/>
          </p:cNvSpPr>
          <p:nvPr/>
        </p:nvSpPr>
        <p:spPr>
          <a:xfrm>
            <a:off x="151075" y="2196891"/>
            <a:ext cx="2232660" cy="53403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23850" algn="l" rtl="0">
              <a:lnSpc>
                <a:spcPct val="100000"/>
              </a:lnSpc>
              <a:spcBef>
                <a:spcPts val="0"/>
              </a:spcBef>
              <a:spcAft>
                <a:spcPts val="0"/>
              </a:spcAft>
              <a:buClr>
                <a:schemeClr val="dk2"/>
              </a:buClr>
              <a:buSzPts val="1500"/>
              <a:buFont typeface="Roboto"/>
              <a:buNone/>
              <a:defRPr sz="2200" b="1" i="0" u="none" strike="noStrike" cap="none">
                <a:solidFill>
                  <a:schemeClr val="dk2"/>
                </a:solidFill>
                <a:latin typeface="Orbitron"/>
                <a:ea typeface="Orbitron"/>
                <a:cs typeface="Orbitron"/>
                <a:sym typeface="Orbitron"/>
              </a:defRPr>
            </a:lvl1pPr>
            <a:lvl2pPr marL="914400" marR="0" lvl="1" indent="-323850" algn="l" rtl="0">
              <a:lnSpc>
                <a:spcPct val="100000"/>
              </a:lnSpc>
              <a:spcBef>
                <a:spcPts val="0"/>
              </a:spcBef>
              <a:spcAft>
                <a:spcPts val="0"/>
              </a:spcAft>
              <a:buClr>
                <a:schemeClr val="lt1"/>
              </a:buClr>
              <a:buSzPts val="1500"/>
              <a:buFont typeface="Roboto"/>
              <a:buNone/>
              <a:defRPr sz="2200" b="1" i="0" u="none" strike="noStrike" cap="none">
                <a:solidFill>
                  <a:schemeClr val="dk2"/>
                </a:solidFill>
                <a:latin typeface="Orbitron"/>
                <a:ea typeface="Orbitron"/>
                <a:cs typeface="Orbitron"/>
                <a:sym typeface="Orbitron"/>
              </a:defRPr>
            </a:lvl2pPr>
            <a:lvl3pPr marL="1371600" marR="0" lvl="2" indent="-323850" algn="l" rtl="0">
              <a:lnSpc>
                <a:spcPct val="100000"/>
              </a:lnSpc>
              <a:spcBef>
                <a:spcPts val="0"/>
              </a:spcBef>
              <a:spcAft>
                <a:spcPts val="0"/>
              </a:spcAft>
              <a:buClr>
                <a:schemeClr val="lt1"/>
              </a:buClr>
              <a:buSzPts val="1500"/>
              <a:buFont typeface="Roboto"/>
              <a:buNone/>
              <a:defRPr sz="2200" b="1" i="0" u="none" strike="noStrike" cap="none">
                <a:solidFill>
                  <a:schemeClr val="dk2"/>
                </a:solidFill>
                <a:latin typeface="Orbitron"/>
                <a:ea typeface="Orbitron"/>
                <a:cs typeface="Orbitron"/>
                <a:sym typeface="Orbitron"/>
              </a:defRPr>
            </a:lvl3pPr>
            <a:lvl4pPr marL="1828800" marR="0" lvl="3" indent="-323850" algn="l" rtl="0">
              <a:lnSpc>
                <a:spcPct val="100000"/>
              </a:lnSpc>
              <a:spcBef>
                <a:spcPts val="0"/>
              </a:spcBef>
              <a:spcAft>
                <a:spcPts val="0"/>
              </a:spcAft>
              <a:buClr>
                <a:schemeClr val="lt1"/>
              </a:buClr>
              <a:buSzPts val="1500"/>
              <a:buFont typeface="Roboto"/>
              <a:buNone/>
              <a:defRPr sz="2200" b="1" i="0" u="none" strike="noStrike" cap="none">
                <a:solidFill>
                  <a:schemeClr val="dk2"/>
                </a:solidFill>
                <a:latin typeface="Orbitron"/>
                <a:ea typeface="Orbitron"/>
                <a:cs typeface="Orbitron"/>
                <a:sym typeface="Orbitron"/>
              </a:defRPr>
            </a:lvl4pPr>
            <a:lvl5pPr marL="2286000" marR="0" lvl="4" indent="-323850" algn="l" rtl="0">
              <a:lnSpc>
                <a:spcPct val="100000"/>
              </a:lnSpc>
              <a:spcBef>
                <a:spcPts val="0"/>
              </a:spcBef>
              <a:spcAft>
                <a:spcPts val="0"/>
              </a:spcAft>
              <a:buClr>
                <a:schemeClr val="lt1"/>
              </a:buClr>
              <a:buSzPts val="1500"/>
              <a:buFont typeface="Roboto"/>
              <a:buNone/>
              <a:defRPr sz="2200" b="1" i="0" u="none" strike="noStrike" cap="none">
                <a:solidFill>
                  <a:schemeClr val="dk2"/>
                </a:solidFill>
                <a:latin typeface="Orbitron"/>
                <a:ea typeface="Orbitron"/>
                <a:cs typeface="Orbitron"/>
                <a:sym typeface="Orbitron"/>
              </a:defRPr>
            </a:lvl5pPr>
            <a:lvl6pPr marL="2743200" marR="0" lvl="5" indent="-323850" algn="l" rtl="0">
              <a:lnSpc>
                <a:spcPct val="100000"/>
              </a:lnSpc>
              <a:spcBef>
                <a:spcPts val="0"/>
              </a:spcBef>
              <a:spcAft>
                <a:spcPts val="0"/>
              </a:spcAft>
              <a:buClr>
                <a:schemeClr val="lt1"/>
              </a:buClr>
              <a:buSzPts val="1500"/>
              <a:buFont typeface="Roboto"/>
              <a:buNone/>
              <a:defRPr sz="2200" b="1" i="0" u="none" strike="noStrike" cap="none">
                <a:solidFill>
                  <a:schemeClr val="dk2"/>
                </a:solidFill>
                <a:latin typeface="Orbitron"/>
                <a:ea typeface="Orbitron"/>
                <a:cs typeface="Orbitron"/>
                <a:sym typeface="Orbitron"/>
              </a:defRPr>
            </a:lvl6pPr>
            <a:lvl7pPr marL="3200400" marR="0" lvl="6" indent="-323850" algn="l" rtl="0">
              <a:lnSpc>
                <a:spcPct val="100000"/>
              </a:lnSpc>
              <a:spcBef>
                <a:spcPts val="0"/>
              </a:spcBef>
              <a:spcAft>
                <a:spcPts val="0"/>
              </a:spcAft>
              <a:buClr>
                <a:schemeClr val="lt1"/>
              </a:buClr>
              <a:buSzPts val="1500"/>
              <a:buFont typeface="Roboto"/>
              <a:buNone/>
              <a:defRPr sz="2200" b="1" i="0" u="none" strike="noStrike" cap="none">
                <a:solidFill>
                  <a:schemeClr val="dk2"/>
                </a:solidFill>
                <a:latin typeface="Orbitron"/>
                <a:ea typeface="Orbitron"/>
                <a:cs typeface="Orbitron"/>
                <a:sym typeface="Orbitron"/>
              </a:defRPr>
            </a:lvl7pPr>
            <a:lvl8pPr marL="3657600" marR="0" lvl="7" indent="-323850" algn="l" rtl="0">
              <a:lnSpc>
                <a:spcPct val="100000"/>
              </a:lnSpc>
              <a:spcBef>
                <a:spcPts val="0"/>
              </a:spcBef>
              <a:spcAft>
                <a:spcPts val="0"/>
              </a:spcAft>
              <a:buClr>
                <a:schemeClr val="lt1"/>
              </a:buClr>
              <a:buSzPts val="1500"/>
              <a:buFont typeface="Roboto"/>
              <a:buNone/>
              <a:defRPr sz="2200" b="1" i="0" u="none" strike="noStrike" cap="none">
                <a:solidFill>
                  <a:schemeClr val="dk2"/>
                </a:solidFill>
                <a:latin typeface="Orbitron"/>
                <a:ea typeface="Orbitron"/>
                <a:cs typeface="Orbitron"/>
                <a:sym typeface="Orbitron"/>
              </a:defRPr>
            </a:lvl8pPr>
            <a:lvl9pPr marL="4114800" marR="0" lvl="8" indent="-323850" algn="l" rtl="0">
              <a:lnSpc>
                <a:spcPct val="100000"/>
              </a:lnSpc>
              <a:spcBef>
                <a:spcPts val="0"/>
              </a:spcBef>
              <a:spcAft>
                <a:spcPts val="0"/>
              </a:spcAft>
              <a:buClr>
                <a:schemeClr val="lt1"/>
              </a:buClr>
              <a:buSzPts val="1500"/>
              <a:buFont typeface="Roboto"/>
              <a:buNone/>
              <a:defRPr sz="2200" b="1" i="0" u="none" strike="noStrike" cap="none">
                <a:solidFill>
                  <a:schemeClr val="dk2"/>
                </a:solidFill>
                <a:latin typeface="Orbitron"/>
                <a:ea typeface="Orbitron"/>
                <a:cs typeface="Orbitron"/>
                <a:sym typeface="Orbitron"/>
              </a:defRPr>
            </a:lvl9pPr>
          </a:lstStyle>
          <a:p>
            <a:pPr marL="0" indent="0" algn="ctr">
              <a:buFont typeface="Arial" panose="020B0604020202020204" pitchFamily="34" charset="0"/>
              <a:buNone/>
            </a:pPr>
            <a:r>
              <a:rPr lang="en-US" sz="3000"/>
              <a:t>Node - Red</a:t>
            </a:r>
          </a:p>
          <a:p>
            <a:pPr marL="342900" indent="-342900">
              <a:buFont typeface="Arial" panose="020B0604020202020204" pitchFamily="34" charset="0"/>
              <a:buChar char="•"/>
            </a:pPr>
            <a:endParaRPr lang="en-US" sz="3000"/>
          </a:p>
        </p:txBody>
      </p:sp>
      <p:sp>
        <p:nvSpPr>
          <p:cNvPr id="21" name="Text Box 5">
            <a:extLst>
              <a:ext uri="{FF2B5EF4-FFF2-40B4-BE49-F238E27FC236}">
                <a16:creationId xmlns:a16="http://schemas.microsoft.com/office/drawing/2014/main" id="{860D765A-A895-A3CC-79A3-ABE57C65183B}"/>
              </a:ext>
            </a:extLst>
          </p:cNvPr>
          <p:cNvSpPr txBox="1"/>
          <p:nvPr/>
        </p:nvSpPr>
        <p:spPr>
          <a:xfrm>
            <a:off x="2924471" y="4432092"/>
            <a:ext cx="6068060" cy="338554"/>
          </a:xfrm>
          <a:prstGeom prst="rect">
            <a:avLst/>
          </a:prstGeom>
          <a:noFill/>
        </p:spPr>
        <p:txBody>
          <a:bodyPr wrap="square" rtlCol="0">
            <a:spAutoFit/>
          </a:bodyPr>
          <a:lstStyle/>
          <a:p>
            <a:r>
              <a:rPr lang="en-US" sz="1600" b="1">
                <a:solidFill>
                  <a:schemeClr val="tx1">
                    <a:lumMod val="50000"/>
                  </a:schemeClr>
                </a:solidFill>
                <a:latin typeface="Calibri" panose="020F0502020204030204" charset="0"/>
                <a:cs typeface="Calibri" panose="020F0502020204030204" charset="0"/>
              </a:rPr>
              <a:t>Reference : </a:t>
            </a:r>
            <a:r>
              <a:rPr lang="en-US" sz="1600" b="1" u="sng">
                <a:solidFill>
                  <a:schemeClr val="accent2"/>
                </a:solidFill>
                <a:latin typeface="Calibri" panose="020F0502020204030204" charset="0"/>
                <a:cs typeface="Calibri" panose="020F0502020204030204" charset="0"/>
              </a:rPr>
              <a:t>https://nodered.org/docs/getting-started/</a:t>
            </a:r>
          </a:p>
        </p:txBody>
      </p:sp>
      <p:sp>
        <p:nvSpPr>
          <p:cNvPr id="22" name="Content Placeholder 3">
            <a:extLst>
              <a:ext uri="{FF2B5EF4-FFF2-40B4-BE49-F238E27FC236}">
                <a16:creationId xmlns:a16="http://schemas.microsoft.com/office/drawing/2014/main" id="{AF5E4EC5-4761-F5C7-7C01-2CFCD29EE871}"/>
              </a:ext>
            </a:extLst>
          </p:cNvPr>
          <p:cNvSpPr>
            <a:spLocks noGrp="1"/>
          </p:cNvSpPr>
          <p:nvPr/>
        </p:nvSpPr>
        <p:spPr>
          <a:xfrm>
            <a:off x="151075" y="2718652"/>
            <a:ext cx="2732314" cy="856234"/>
          </a:xfr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panose="020B0604020202020204"/>
              <a:defRPr sz="2000" b="0" i="0" u="none" strike="noStrike" cap="none">
                <a:solidFill>
                  <a:srgbClr val="000000"/>
                </a:solidFill>
                <a:latin typeface="Calibri" panose="020F0502020204030204" charset="0"/>
                <a:ea typeface="Segoe Print" panose="02000600000000000000" charset="0"/>
                <a:cs typeface="Calibri" panose="020F0502020204030204" charset="0"/>
                <a:sym typeface="Segoe Print" panose="02000600000000000000" charset="0"/>
              </a:defRPr>
            </a:lvl1pPr>
            <a:lvl2pPr marR="0" lvl="1" algn="l" rtl="0" eaLnBrk="1" hangingPunct="1">
              <a:lnSpc>
                <a:spcPct val="130000"/>
              </a:lnSpc>
              <a:spcBef>
                <a:spcPts val="0"/>
              </a:spcBef>
              <a:spcAft>
                <a:spcPts val="0"/>
              </a:spcAft>
              <a:buClr>
                <a:srgbClr val="000000"/>
              </a:buClr>
              <a:buFont typeface="Arial" panose="020B0604020202020204"/>
              <a:defRPr sz="2000" b="0" i="0" u="none" strike="noStrike" cap="none">
                <a:solidFill>
                  <a:srgbClr val="000000"/>
                </a:solidFill>
                <a:latin typeface="Calibri" panose="020F0502020204030204" charset="0"/>
                <a:ea typeface="Segoe Print" panose="02000600000000000000" charset="0"/>
                <a:cs typeface="Calibri" panose="020F0502020204030204" charset="0"/>
                <a:sym typeface="Segoe Print" panose="02000600000000000000" charset="0"/>
              </a:defRPr>
            </a:lvl2pPr>
            <a:lvl3pPr marR="0" lvl="2" algn="l" rtl="0" eaLnBrk="1" hangingPunct="1">
              <a:lnSpc>
                <a:spcPct val="100000"/>
              </a:lnSpc>
              <a:spcBef>
                <a:spcPts val="0"/>
              </a:spcBef>
              <a:spcAft>
                <a:spcPts val="0"/>
              </a:spcAft>
              <a:buClr>
                <a:srgbClr val="000000"/>
              </a:buClr>
              <a:buFont typeface="Arial" panose="020B0604020202020204"/>
              <a:defRPr sz="2000" b="0" i="0" u="none" strike="noStrike" cap="none">
                <a:solidFill>
                  <a:srgbClr val="000000"/>
                </a:solidFill>
                <a:latin typeface="Calibri" panose="020F0502020204030204" charset="0"/>
                <a:ea typeface="Segoe Print" panose="02000600000000000000" charset="0"/>
                <a:cs typeface="Calibri" panose="020F0502020204030204" charset="0"/>
                <a:sym typeface="Segoe Print" panose="02000600000000000000" charset="0"/>
              </a:defRPr>
            </a:lvl3pPr>
            <a:lvl4pPr marR="0" lvl="3" algn="l" rtl="0" eaLnBrk="1" hangingPunct="1">
              <a:lnSpc>
                <a:spcPct val="100000"/>
              </a:lnSpc>
              <a:spcBef>
                <a:spcPts val="0"/>
              </a:spcBef>
              <a:spcAft>
                <a:spcPts val="0"/>
              </a:spcAft>
              <a:buClr>
                <a:srgbClr val="000000"/>
              </a:buClr>
              <a:buFont typeface="Arial" panose="020B0604020202020204"/>
              <a:defRPr sz="2000" b="0" i="0" u="none" strike="noStrike" cap="none">
                <a:solidFill>
                  <a:srgbClr val="000000"/>
                </a:solidFill>
                <a:latin typeface="Calibri" panose="020F0502020204030204" charset="0"/>
                <a:ea typeface="Segoe Print" panose="02000600000000000000" charset="0"/>
                <a:cs typeface="Calibri" panose="020F0502020204030204" charset="0"/>
                <a:sym typeface="Segoe Print" panose="02000600000000000000" charset="0"/>
              </a:defRPr>
            </a:lvl4pPr>
            <a:lvl5pPr marR="0" lvl="4" algn="l" rtl="0" eaLnBrk="1" hangingPunct="1">
              <a:lnSpc>
                <a:spcPct val="100000"/>
              </a:lnSpc>
              <a:spcBef>
                <a:spcPts val="0"/>
              </a:spcBef>
              <a:spcAft>
                <a:spcPts val="0"/>
              </a:spcAft>
              <a:buClr>
                <a:srgbClr val="000000"/>
              </a:buClr>
              <a:buFont typeface="Arial" panose="020B0604020202020204"/>
              <a:defRPr sz="2000" b="0" i="0" u="none" strike="noStrike" cap="none">
                <a:solidFill>
                  <a:srgbClr val="000000"/>
                </a:solidFill>
                <a:latin typeface="Calibri" panose="020F0502020204030204" charset="0"/>
                <a:ea typeface="Segoe Print" panose="02000600000000000000" charset="0"/>
                <a:cs typeface="Calibri" panose="020F0502020204030204" charset="0"/>
                <a:sym typeface="Segoe Print" panose="02000600000000000000" charset="0"/>
              </a:defRPr>
            </a:lvl5pPr>
            <a:lvl6pPr marR="0" lvl="5" algn="l" rtl="0" eaLnBrk="1" hangingPunct="1">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eaLnBrk="1" hangingPunct="1">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eaLnBrk="1" hangingPunct="1">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eaLnBrk="1" hangingPunct="1">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342900" indent="-342900">
              <a:buFont typeface="Arial" panose="020B0604020202020204" pitchFamily="34" charset="0"/>
              <a:buChar char="•"/>
            </a:pPr>
            <a:r>
              <a:rPr lang="en-US" sz="1400" b="1"/>
              <a:t>Browser-based editor </a:t>
            </a:r>
          </a:p>
          <a:p>
            <a:pPr marL="342900" indent="-342900">
              <a:buFont typeface="Arial" panose="020B0604020202020204" pitchFamily="34" charset="0"/>
              <a:buChar char="•"/>
            </a:pPr>
            <a:r>
              <a:rPr lang="en-US" sz="1400" b="1"/>
              <a:t>Able to run locally, on a device or in the cloud</a:t>
            </a:r>
          </a:p>
        </p:txBody>
      </p:sp>
      <p:pic>
        <p:nvPicPr>
          <p:cNvPr id="23" name="Picture 22">
            <a:extLst>
              <a:ext uri="{FF2B5EF4-FFF2-40B4-BE49-F238E27FC236}">
                <a16:creationId xmlns:a16="http://schemas.microsoft.com/office/drawing/2014/main" id="{E1F89AF4-E1A6-8DE8-E54F-1905086631D7}"/>
              </a:ext>
            </a:extLst>
          </p:cNvPr>
          <p:cNvPicPr>
            <a:picLocks noChangeAspect="1"/>
          </p:cNvPicPr>
          <p:nvPr/>
        </p:nvPicPr>
        <p:blipFill>
          <a:blip r:embed="rId3"/>
          <a:srcRect r="415"/>
          <a:stretch>
            <a:fillRect/>
          </a:stretch>
        </p:blipFill>
        <p:spPr>
          <a:xfrm>
            <a:off x="2924471" y="650820"/>
            <a:ext cx="5758354" cy="3626179"/>
          </a:xfrm>
          <a:prstGeom prst="rect">
            <a:avLst/>
          </a:prstGeom>
        </p:spPr>
      </p:pic>
    </p:spTree>
  </p:cSld>
  <p:clrMapOvr>
    <a:masterClrMapping/>
  </p:clrMapOvr>
  <mc:AlternateContent xmlns:mc="http://schemas.openxmlformats.org/markup-compatibility/2006" xmlns:p15="http://schemas.microsoft.com/office/powerpoint/2012/main">
    <mc:Choice Requires="p15">
      <p:transition spd="slow">
        <p15:prstTrans prst="pageCurlDouble"/>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Google Shape;19;p3">
            <a:extLst>
              <a:ext uri="{FF2B5EF4-FFF2-40B4-BE49-F238E27FC236}">
                <a16:creationId xmlns:a16="http://schemas.microsoft.com/office/drawing/2014/main" id="{D356DFDE-6B82-12E0-C602-EFFBC679759A}"/>
              </a:ext>
            </a:extLst>
          </p:cNvPr>
          <p:cNvSpPr/>
          <p:nvPr/>
        </p:nvSpPr>
        <p:spPr>
          <a:xfrm>
            <a:off x="3696685" y="1576975"/>
            <a:ext cx="1709942" cy="1709941"/>
          </a:xfrm>
          <a:prstGeom prst="ellipse">
            <a:avLst/>
          </a:prstGeom>
          <a:gradFill>
            <a:gsLst>
              <a:gs pos="0">
                <a:srgbClr val="FFFFFF"/>
              </a:gs>
              <a:gs pos="100000">
                <a:srgbClr val="DADEE3"/>
              </a:gs>
            </a:gsLst>
            <a:lin ang="8100000" scaled="0"/>
          </a:gradFill>
          <a:ln w="25400" cap="flat" cmpd="sng">
            <a:solidFill>
              <a:srgbClr val="FFFFFF"/>
            </a:solidFill>
            <a:prstDash val="solid"/>
            <a:miter lim="8000"/>
            <a:headEnd type="none" w="sm" len="sm"/>
            <a:tailEnd type="none" w="sm" len="sm"/>
          </a:ln>
          <a:effectLst>
            <a:outerShdw blurRad="177800" dist="159554" dir="7673311" rotWithShape="0">
              <a:srgbClr val="000000">
                <a:alpha val="41960"/>
              </a:srgbClr>
            </a:outerShdw>
          </a:effectLst>
        </p:spPr>
        <p:txBody>
          <a:bodyPr spcFirstLastPara="1" wrap="square" lIns="34275" tIns="34275" rIns="34275" bIns="34275" anchor="ctr" anchorCtr="0">
            <a:noAutofit/>
          </a:bodyPr>
          <a:lstStyle/>
          <a:p>
            <a:pPr>
              <a:buSzPts val="1800"/>
            </a:pPr>
            <a:endParaRPr sz="1350">
              <a:latin typeface="Calibri"/>
              <a:ea typeface="Calibri"/>
              <a:cs typeface="Calibri"/>
              <a:sym typeface="Calibri"/>
            </a:endParaRPr>
          </a:p>
        </p:txBody>
      </p:sp>
      <p:sp>
        <p:nvSpPr>
          <p:cNvPr id="63" name="Google Shape;20;p3">
            <a:extLst>
              <a:ext uri="{FF2B5EF4-FFF2-40B4-BE49-F238E27FC236}">
                <a16:creationId xmlns:a16="http://schemas.microsoft.com/office/drawing/2014/main" id="{6B7BFB08-E68D-A13E-C2B7-0D8F2151D904}"/>
              </a:ext>
            </a:extLst>
          </p:cNvPr>
          <p:cNvSpPr/>
          <p:nvPr/>
        </p:nvSpPr>
        <p:spPr>
          <a:xfrm>
            <a:off x="3453531" y="1167324"/>
            <a:ext cx="2219110" cy="1604597"/>
          </a:xfrm>
          <a:custGeom>
            <a:avLst/>
            <a:gdLst/>
            <a:ahLst/>
            <a:cxnLst/>
            <a:rect l="l" t="t" r="r" b="b"/>
            <a:pathLst>
              <a:path w="21367" h="21600" extrusionOk="0">
                <a:moveTo>
                  <a:pt x="452" y="21600"/>
                </a:moveTo>
                <a:cubicBezTo>
                  <a:pt x="-233" y="18479"/>
                  <a:pt x="-137" y="15124"/>
                  <a:pt x="723" y="12089"/>
                </a:cubicBezTo>
                <a:cubicBezTo>
                  <a:pt x="1646" y="8837"/>
                  <a:pt x="3382" y="6166"/>
                  <a:pt x="5610" y="4573"/>
                </a:cubicBezTo>
                <a:lnTo>
                  <a:pt x="2704" y="4323"/>
                </a:lnTo>
                <a:cubicBezTo>
                  <a:pt x="4925" y="1750"/>
                  <a:pt x="7723" y="354"/>
                  <a:pt x="10607" y="380"/>
                </a:cubicBezTo>
                <a:cubicBezTo>
                  <a:pt x="13429" y="405"/>
                  <a:pt x="16158" y="1791"/>
                  <a:pt x="18333" y="4303"/>
                </a:cubicBezTo>
                <a:lnTo>
                  <a:pt x="21367" y="0"/>
                </a:lnTo>
              </a:path>
            </a:pathLst>
          </a:custGeom>
          <a:noFill/>
          <a:ln w="60950" cap="flat" cmpd="sng">
            <a:solidFill>
              <a:srgbClr val="7A4AAA"/>
            </a:solidFill>
            <a:prstDash val="solid"/>
            <a:miter lim="8000"/>
            <a:headEnd type="none" w="sm" len="sm"/>
            <a:tailEnd type="none" w="sm" len="sm"/>
          </a:ln>
        </p:spPr>
        <p:txBody>
          <a:bodyPr spcFirstLastPara="1" wrap="square" lIns="34275" tIns="34275" rIns="34275" bIns="34275" anchor="t" anchorCtr="0">
            <a:noAutofit/>
          </a:bodyPr>
          <a:lstStyle/>
          <a:p>
            <a:pPr>
              <a:buSzPts val="1800"/>
            </a:pPr>
            <a:endParaRPr sz="1350">
              <a:latin typeface="Calibri"/>
              <a:ea typeface="Calibri"/>
              <a:cs typeface="Calibri"/>
              <a:sym typeface="Calibri"/>
            </a:endParaRPr>
          </a:p>
        </p:txBody>
      </p:sp>
      <p:sp>
        <p:nvSpPr>
          <p:cNvPr id="64" name="Google Shape;21;p3">
            <a:extLst>
              <a:ext uri="{FF2B5EF4-FFF2-40B4-BE49-F238E27FC236}">
                <a16:creationId xmlns:a16="http://schemas.microsoft.com/office/drawing/2014/main" id="{DB313814-C884-B482-BD66-944EE54B81E5}"/>
              </a:ext>
            </a:extLst>
          </p:cNvPr>
          <p:cNvSpPr/>
          <p:nvPr/>
        </p:nvSpPr>
        <p:spPr>
          <a:xfrm>
            <a:off x="5507609" y="433804"/>
            <a:ext cx="859286" cy="856457"/>
          </a:xfrm>
          <a:custGeom>
            <a:avLst/>
            <a:gdLst/>
            <a:ahLst/>
            <a:cxnLst/>
            <a:rect l="l" t="t" r="r" b="b"/>
            <a:pathLst>
              <a:path w="18576" h="18528" extrusionOk="0">
                <a:moveTo>
                  <a:pt x="9314" y="18528"/>
                </a:moveTo>
                <a:cubicBezTo>
                  <a:pt x="17420" y="18529"/>
                  <a:pt x="21600" y="8831"/>
                  <a:pt x="16037" y="2932"/>
                </a:cubicBezTo>
                <a:cubicBezTo>
                  <a:pt x="10376" y="-3071"/>
                  <a:pt x="287" y="738"/>
                  <a:pt x="0" y="8987"/>
                </a:cubicBezTo>
              </a:path>
            </a:pathLst>
          </a:custGeom>
          <a:noFill/>
          <a:ln w="35550" cap="flat" cmpd="sng">
            <a:solidFill>
              <a:srgbClr val="7A4AAA"/>
            </a:solidFill>
            <a:prstDash val="solid"/>
            <a:miter lim="8000"/>
            <a:headEnd type="none" w="sm" len="sm"/>
            <a:tailEnd type="none" w="sm" len="sm"/>
          </a:ln>
        </p:spPr>
        <p:txBody>
          <a:bodyPr spcFirstLastPara="1" wrap="square" lIns="34275" tIns="34275" rIns="34275" bIns="34275" anchor="t" anchorCtr="0">
            <a:noAutofit/>
          </a:bodyPr>
          <a:lstStyle/>
          <a:p>
            <a:pPr>
              <a:buSzPts val="1800"/>
            </a:pPr>
            <a:endParaRPr sz="1350">
              <a:latin typeface="Calibri"/>
              <a:ea typeface="Calibri"/>
              <a:cs typeface="Calibri"/>
              <a:sym typeface="Calibri"/>
            </a:endParaRPr>
          </a:p>
        </p:txBody>
      </p:sp>
      <p:grpSp>
        <p:nvGrpSpPr>
          <p:cNvPr id="65" name="Google Shape;22;p3">
            <a:extLst>
              <a:ext uri="{FF2B5EF4-FFF2-40B4-BE49-F238E27FC236}">
                <a16:creationId xmlns:a16="http://schemas.microsoft.com/office/drawing/2014/main" id="{778CFE46-A539-C828-D5A3-515EAABFBC14}"/>
              </a:ext>
            </a:extLst>
          </p:cNvPr>
          <p:cNvGrpSpPr/>
          <p:nvPr/>
        </p:nvGrpSpPr>
        <p:grpSpPr>
          <a:xfrm>
            <a:off x="5569380" y="498231"/>
            <a:ext cx="735688" cy="735688"/>
            <a:chOff x="0" y="0"/>
            <a:chExt cx="980915" cy="980915"/>
          </a:xfrm>
        </p:grpSpPr>
        <p:sp>
          <p:nvSpPr>
            <p:cNvPr id="66" name="Google Shape;23;p3">
              <a:extLst>
                <a:ext uri="{FF2B5EF4-FFF2-40B4-BE49-F238E27FC236}">
                  <a16:creationId xmlns:a16="http://schemas.microsoft.com/office/drawing/2014/main" id="{B0A7DC38-C069-821E-1ED3-F03AC0E5703F}"/>
                </a:ext>
              </a:extLst>
            </p:cNvPr>
            <p:cNvSpPr/>
            <p:nvPr/>
          </p:nvSpPr>
          <p:spPr>
            <a:xfrm>
              <a:off x="0" y="0"/>
              <a:ext cx="980915" cy="980915"/>
            </a:xfrm>
            <a:prstGeom prst="ellipse">
              <a:avLst/>
            </a:prstGeom>
            <a:solidFill>
              <a:srgbClr val="7A4AAA"/>
            </a:solidFill>
            <a:ln>
              <a:noFill/>
            </a:ln>
          </p:spPr>
          <p:txBody>
            <a:bodyPr spcFirstLastPara="1" wrap="square" lIns="34275" tIns="34275" rIns="34275" bIns="34275" anchor="ctr" anchorCtr="0">
              <a:noAutofit/>
            </a:bodyPr>
            <a:lstStyle/>
            <a:p>
              <a:pPr>
                <a:buSzPts val="1800"/>
              </a:pPr>
              <a:endParaRPr sz="1350">
                <a:latin typeface="Calibri"/>
                <a:ea typeface="Calibri"/>
                <a:cs typeface="Calibri"/>
                <a:sym typeface="Calibri"/>
              </a:endParaRPr>
            </a:p>
          </p:txBody>
        </p:sp>
        <p:sp>
          <p:nvSpPr>
            <p:cNvPr id="67" name="Google Shape;24;p3">
              <a:extLst>
                <a:ext uri="{FF2B5EF4-FFF2-40B4-BE49-F238E27FC236}">
                  <a16:creationId xmlns:a16="http://schemas.microsoft.com/office/drawing/2014/main" id="{DDA07799-4A9D-D1FB-1110-C92F2FA91856}"/>
                </a:ext>
              </a:extLst>
            </p:cNvPr>
            <p:cNvSpPr/>
            <p:nvPr/>
          </p:nvSpPr>
          <p:spPr>
            <a:xfrm>
              <a:off x="79501" y="84448"/>
              <a:ext cx="821914" cy="821913"/>
            </a:xfrm>
            <a:prstGeom prst="ellipse">
              <a:avLst/>
            </a:prstGeom>
            <a:gradFill>
              <a:gsLst>
                <a:gs pos="0">
                  <a:srgbClr val="FFFFFF"/>
                </a:gs>
                <a:gs pos="100000">
                  <a:srgbClr val="DADEE3"/>
                </a:gs>
              </a:gsLst>
              <a:lin ang="16200000" scaled="0"/>
            </a:gradFill>
            <a:ln w="12700" cap="flat" cmpd="sng">
              <a:solidFill>
                <a:srgbClr val="FFFFFF"/>
              </a:solidFill>
              <a:prstDash val="solid"/>
              <a:miter lim="800000"/>
              <a:headEnd type="none" w="sm" len="sm"/>
              <a:tailEnd type="none" w="sm" len="sm"/>
            </a:ln>
            <a:effectLst>
              <a:outerShdw blurRad="38100" dist="64372" dir="7711298" rotWithShape="0">
                <a:srgbClr val="000000">
                  <a:alpha val="31372"/>
                </a:srgbClr>
              </a:outerShdw>
            </a:effectLst>
          </p:spPr>
          <p:txBody>
            <a:bodyPr spcFirstLastPara="1" wrap="square" lIns="34275" tIns="34275" rIns="34275" bIns="34275" anchor="ctr" anchorCtr="0">
              <a:noAutofit/>
            </a:bodyPr>
            <a:lstStyle/>
            <a:p>
              <a:pPr>
                <a:buSzPts val="1800"/>
              </a:pPr>
              <a:endParaRPr sz="1350">
                <a:latin typeface="Calibri"/>
                <a:ea typeface="Calibri"/>
                <a:cs typeface="Calibri"/>
                <a:sym typeface="Calibri"/>
              </a:endParaRPr>
            </a:p>
          </p:txBody>
        </p:sp>
        <p:sp>
          <p:nvSpPr>
            <p:cNvPr id="68" name="Google Shape;25;p3">
              <a:extLst>
                <a:ext uri="{FF2B5EF4-FFF2-40B4-BE49-F238E27FC236}">
                  <a16:creationId xmlns:a16="http://schemas.microsoft.com/office/drawing/2014/main" id="{99FC3903-B61B-7500-42DD-9E25EBDF385A}"/>
                </a:ext>
              </a:extLst>
            </p:cNvPr>
            <p:cNvSpPr/>
            <p:nvPr/>
          </p:nvSpPr>
          <p:spPr>
            <a:xfrm>
              <a:off x="232580" y="237527"/>
              <a:ext cx="515755" cy="515755"/>
            </a:xfrm>
            <a:prstGeom prst="ellipse">
              <a:avLst/>
            </a:prstGeom>
            <a:gradFill>
              <a:gsLst>
                <a:gs pos="0">
                  <a:srgbClr val="DADEE3"/>
                </a:gs>
                <a:gs pos="100000">
                  <a:srgbClr val="FFFFFF"/>
                </a:gs>
              </a:gsLst>
              <a:lin ang="18900000" scaled="0"/>
            </a:gradFill>
            <a:ln w="9525" cap="flat" cmpd="sng">
              <a:solidFill>
                <a:srgbClr val="FFFFFF"/>
              </a:solidFill>
              <a:prstDash val="solid"/>
              <a:miter lim="800000"/>
              <a:headEnd type="none" w="sm" len="sm"/>
              <a:tailEnd type="none" w="sm" len="sm"/>
            </a:ln>
            <a:effectLst>
              <a:outerShdw blurRad="25400" dist="48360" dir="7673311" rotWithShape="0">
                <a:srgbClr val="000000">
                  <a:alpha val="26666"/>
                </a:srgbClr>
              </a:outerShdw>
            </a:effectLst>
          </p:spPr>
          <p:txBody>
            <a:bodyPr spcFirstLastPara="1" wrap="square" lIns="34275" tIns="34275" rIns="34275" bIns="34275" anchor="ctr" anchorCtr="0">
              <a:noAutofit/>
            </a:bodyPr>
            <a:lstStyle/>
            <a:p>
              <a:pPr>
                <a:buSzPts val="1800"/>
              </a:pPr>
              <a:endParaRPr sz="1350">
                <a:latin typeface="Calibri"/>
                <a:ea typeface="Calibri"/>
                <a:cs typeface="Calibri"/>
                <a:sym typeface="Calibri"/>
              </a:endParaRPr>
            </a:p>
          </p:txBody>
        </p:sp>
      </p:grpSp>
      <p:sp>
        <p:nvSpPr>
          <p:cNvPr id="69" name="Google Shape;27;p3">
            <a:extLst>
              <a:ext uri="{FF2B5EF4-FFF2-40B4-BE49-F238E27FC236}">
                <a16:creationId xmlns:a16="http://schemas.microsoft.com/office/drawing/2014/main" id="{55F4D227-EE67-9D65-18C1-5DAD1F11478D}"/>
              </a:ext>
            </a:extLst>
          </p:cNvPr>
          <p:cNvSpPr txBox="1"/>
          <p:nvPr/>
        </p:nvSpPr>
        <p:spPr>
          <a:xfrm>
            <a:off x="3895221" y="2255973"/>
            <a:ext cx="1312871" cy="325756"/>
          </a:xfrm>
          <a:prstGeom prst="rect">
            <a:avLst/>
          </a:prstGeom>
          <a:noFill/>
          <a:ln>
            <a:noFill/>
          </a:ln>
        </p:spPr>
        <p:txBody>
          <a:bodyPr spcFirstLastPara="1" wrap="square" lIns="34275" tIns="34275" rIns="34275" bIns="34275" anchor="t" anchorCtr="0">
            <a:noAutofit/>
          </a:bodyPr>
          <a:lstStyle/>
          <a:p>
            <a:pPr algn="ctr">
              <a:buClr>
                <a:srgbClr val="FF8029"/>
              </a:buClr>
              <a:buSzPts val="2000"/>
            </a:pPr>
            <a:r>
              <a:rPr lang="en-US" sz="1500">
                <a:solidFill>
                  <a:srgbClr val="FF8029"/>
                </a:solidFill>
                <a:latin typeface="Avenir"/>
                <a:sym typeface="Avenir"/>
              </a:rPr>
              <a:t>Life-Cycle</a:t>
            </a:r>
            <a:endParaRPr sz="1050"/>
          </a:p>
        </p:txBody>
      </p:sp>
      <p:sp>
        <p:nvSpPr>
          <p:cNvPr id="70" name="Google Shape;28;p3">
            <a:extLst>
              <a:ext uri="{FF2B5EF4-FFF2-40B4-BE49-F238E27FC236}">
                <a16:creationId xmlns:a16="http://schemas.microsoft.com/office/drawing/2014/main" id="{649B1F42-BFE9-4BBF-257B-7C6F3D14D447}"/>
              </a:ext>
            </a:extLst>
          </p:cNvPr>
          <p:cNvSpPr txBox="1"/>
          <p:nvPr/>
        </p:nvSpPr>
        <p:spPr>
          <a:xfrm>
            <a:off x="3909955" y="2022026"/>
            <a:ext cx="1283401" cy="411481"/>
          </a:xfrm>
          <a:prstGeom prst="rect">
            <a:avLst/>
          </a:prstGeom>
          <a:noFill/>
          <a:ln>
            <a:noFill/>
          </a:ln>
        </p:spPr>
        <p:txBody>
          <a:bodyPr spcFirstLastPara="1" wrap="square" lIns="34275" tIns="34275" rIns="34275" bIns="34275" anchor="t" anchorCtr="0">
            <a:noAutofit/>
          </a:bodyPr>
          <a:lstStyle/>
          <a:p>
            <a:pPr algn="ctr">
              <a:buClr>
                <a:srgbClr val="535353"/>
              </a:buClr>
              <a:buSzPts val="2600"/>
            </a:pPr>
            <a:r>
              <a:rPr lang="en-US" sz="1950" b="1">
                <a:solidFill>
                  <a:srgbClr val="535353"/>
                </a:solidFill>
                <a:latin typeface="Avenir"/>
                <a:ea typeface="Avenir"/>
                <a:cs typeface="Avenir"/>
                <a:sym typeface="Avenir"/>
              </a:rPr>
              <a:t>DATA</a:t>
            </a:r>
            <a:endParaRPr sz="1050"/>
          </a:p>
        </p:txBody>
      </p:sp>
      <p:sp>
        <p:nvSpPr>
          <p:cNvPr id="71" name="Google Shape;31;p3">
            <a:extLst>
              <a:ext uri="{FF2B5EF4-FFF2-40B4-BE49-F238E27FC236}">
                <a16:creationId xmlns:a16="http://schemas.microsoft.com/office/drawing/2014/main" id="{5998E86A-4495-A8A3-67B2-113BF6413948}"/>
              </a:ext>
            </a:extLst>
          </p:cNvPr>
          <p:cNvSpPr txBox="1"/>
          <p:nvPr/>
        </p:nvSpPr>
        <p:spPr>
          <a:xfrm>
            <a:off x="6447946" y="877260"/>
            <a:ext cx="1483747" cy="356659"/>
          </a:xfrm>
          <a:prstGeom prst="rect">
            <a:avLst/>
          </a:prstGeom>
          <a:noFill/>
          <a:ln>
            <a:noFill/>
          </a:ln>
        </p:spPr>
        <p:txBody>
          <a:bodyPr spcFirstLastPara="1" wrap="square" lIns="16106" tIns="16106" rIns="16106" bIns="16106" anchor="t" anchorCtr="0">
            <a:noAutofit/>
          </a:bodyPr>
          <a:lstStyle/>
          <a:p>
            <a:pPr algn="just">
              <a:buClr>
                <a:srgbClr val="535353"/>
              </a:buClr>
              <a:buSzPts val="500"/>
            </a:pPr>
            <a:r>
              <a:rPr lang="en-US" sz="825">
                <a:solidFill>
                  <a:srgbClr val="535353"/>
                </a:solidFill>
                <a:latin typeface="Calibri"/>
                <a:cs typeface="Calibri"/>
                <a:sym typeface="Calibri"/>
              </a:rPr>
              <a:t>Get parameter measurements from dedicated sensors</a:t>
            </a:r>
            <a:endParaRPr sz="3300"/>
          </a:p>
        </p:txBody>
      </p:sp>
      <p:sp>
        <p:nvSpPr>
          <p:cNvPr id="72" name="Google Shape;32;p3">
            <a:extLst>
              <a:ext uri="{FF2B5EF4-FFF2-40B4-BE49-F238E27FC236}">
                <a16:creationId xmlns:a16="http://schemas.microsoft.com/office/drawing/2014/main" id="{41BE5291-D475-68B1-9098-3F5AECF89BF6}"/>
              </a:ext>
            </a:extLst>
          </p:cNvPr>
          <p:cNvSpPr txBox="1"/>
          <p:nvPr/>
        </p:nvSpPr>
        <p:spPr>
          <a:xfrm>
            <a:off x="6374021" y="568636"/>
            <a:ext cx="845408" cy="344806"/>
          </a:xfrm>
          <a:prstGeom prst="rect">
            <a:avLst/>
          </a:prstGeom>
          <a:noFill/>
          <a:ln>
            <a:noFill/>
          </a:ln>
        </p:spPr>
        <p:txBody>
          <a:bodyPr spcFirstLastPara="1" wrap="square" lIns="34275" tIns="34275" rIns="34275" bIns="34275" anchor="t" anchorCtr="0">
            <a:noAutofit/>
          </a:bodyPr>
          <a:lstStyle/>
          <a:p>
            <a:pPr algn="ctr">
              <a:buClr>
                <a:srgbClr val="7A4AAA"/>
              </a:buClr>
              <a:buSzPts val="2100"/>
            </a:pPr>
            <a:r>
              <a:rPr lang="en-US" sz="1575">
                <a:solidFill>
                  <a:srgbClr val="7A4AAA"/>
                </a:solidFill>
                <a:latin typeface="Avenir"/>
                <a:ea typeface="Avenir"/>
                <a:cs typeface="Avenir"/>
                <a:sym typeface="Avenir"/>
              </a:rPr>
              <a:t>DATA     </a:t>
            </a:r>
            <a:endParaRPr sz="1050"/>
          </a:p>
        </p:txBody>
      </p:sp>
      <p:sp>
        <p:nvSpPr>
          <p:cNvPr id="73" name="Google Shape;33;p3">
            <a:extLst>
              <a:ext uri="{FF2B5EF4-FFF2-40B4-BE49-F238E27FC236}">
                <a16:creationId xmlns:a16="http://schemas.microsoft.com/office/drawing/2014/main" id="{2AF4A779-6125-E824-0A9E-D4071E992BF8}"/>
              </a:ext>
            </a:extLst>
          </p:cNvPr>
          <p:cNvSpPr txBox="1"/>
          <p:nvPr/>
        </p:nvSpPr>
        <p:spPr>
          <a:xfrm>
            <a:off x="6345814" y="449117"/>
            <a:ext cx="901822" cy="220981"/>
          </a:xfrm>
          <a:prstGeom prst="rect">
            <a:avLst/>
          </a:prstGeom>
          <a:noFill/>
          <a:ln>
            <a:noFill/>
          </a:ln>
        </p:spPr>
        <p:txBody>
          <a:bodyPr spcFirstLastPara="1" wrap="square" lIns="34275" tIns="34275" rIns="34275" bIns="34275" anchor="t" anchorCtr="0">
            <a:noAutofit/>
          </a:bodyPr>
          <a:lstStyle/>
          <a:p>
            <a:pPr algn="ctr">
              <a:buClr>
                <a:srgbClr val="7A4AAA"/>
              </a:buClr>
              <a:buSzPts val="1200"/>
            </a:pPr>
            <a:r>
              <a:rPr lang="en-US" sz="900">
                <a:solidFill>
                  <a:srgbClr val="7A4AAA"/>
                </a:solidFill>
                <a:latin typeface="Avenir"/>
                <a:ea typeface="Avenir"/>
                <a:cs typeface="Avenir"/>
                <a:sym typeface="Avenir"/>
              </a:rPr>
              <a:t>ACQUISITION     </a:t>
            </a:r>
            <a:endParaRPr sz="1050"/>
          </a:p>
        </p:txBody>
      </p:sp>
      <p:sp>
        <p:nvSpPr>
          <p:cNvPr id="74" name="Google Shape;34;p3">
            <a:extLst>
              <a:ext uri="{FF2B5EF4-FFF2-40B4-BE49-F238E27FC236}">
                <a16:creationId xmlns:a16="http://schemas.microsoft.com/office/drawing/2014/main" id="{21982FEF-1514-DA5E-DD0F-D25255246D05}"/>
              </a:ext>
            </a:extLst>
          </p:cNvPr>
          <p:cNvSpPr/>
          <p:nvPr/>
        </p:nvSpPr>
        <p:spPr>
          <a:xfrm rot="5385000">
            <a:off x="3932370" y="1683820"/>
            <a:ext cx="2219110" cy="1604597"/>
          </a:xfrm>
          <a:custGeom>
            <a:avLst/>
            <a:gdLst/>
            <a:ahLst/>
            <a:cxnLst/>
            <a:rect l="l" t="t" r="r" b="b"/>
            <a:pathLst>
              <a:path w="21367" h="21600" extrusionOk="0">
                <a:moveTo>
                  <a:pt x="452" y="21600"/>
                </a:moveTo>
                <a:cubicBezTo>
                  <a:pt x="-233" y="18479"/>
                  <a:pt x="-137" y="15124"/>
                  <a:pt x="723" y="12089"/>
                </a:cubicBezTo>
                <a:cubicBezTo>
                  <a:pt x="1646" y="8837"/>
                  <a:pt x="3382" y="6166"/>
                  <a:pt x="5610" y="4573"/>
                </a:cubicBezTo>
                <a:lnTo>
                  <a:pt x="2704" y="4323"/>
                </a:lnTo>
                <a:cubicBezTo>
                  <a:pt x="4925" y="1750"/>
                  <a:pt x="7723" y="354"/>
                  <a:pt x="10607" y="380"/>
                </a:cubicBezTo>
                <a:cubicBezTo>
                  <a:pt x="13429" y="405"/>
                  <a:pt x="16158" y="1791"/>
                  <a:pt x="18333" y="4303"/>
                </a:cubicBezTo>
                <a:lnTo>
                  <a:pt x="21367" y="0"/>
                </a:lnTo>
              </a:path>
            </a:pathLst>
          </a:custGeom>
          <a:noFill/>
          <a:ln w="60950" cap="flat" cmpd="sng">
            <a:solidFill>
              <a:srgbClr val="00ACFF"/>
            </a:solidFill>
            <a:prstDash val="solid"/>
            <a:miter lim="8000"/>
            <a:headEnd type="none" w="sm" len="sm"/>
            <a:tailEnd type="none" w="sm" len="sm"/>
          </a:ln>
        </p:spPr>
        <p:txBody>
          <a:bodyPr spcFirstLastPara="1" wrap="square" lIns="34275" tIns="34275" rIns="34275" bIns="34275" anchor="t" anchorCtr="0">
            <a:noAutofit/>
          </a:bodyPr>
          <a:lstStyle/>
          <a:p>
            <a:pPr>
              <a:buSzPts val="1800"/>
            </a:pPr>
            <a:endParaRPr sz="1350">
              <a:latin typeface="Calibri"/>
              <a:ea typeface="Calibri"/>
              <a:cs typeface="Calibri"/>
              <a:sym typeface="Calibri"/>
            </a:endParaRPr>
          </a:p>
        </p:txBody>
      </p:sp>
      <p:sp>
        <p:nvSpPr>
          <p:cNvPr id="75" name="Google Shape;35;p3">
            <a:extLst>
              <a:ext uri="{FF2B5EF4-FFF2-40B4-BE49-F238E27FC236}">
                <a16:creationId xmlns:a16="http://schemas.microsoft.com/office/drawing/2014/main" id="{914F1121-419A-D23C-3A9B-7F8EB20A96B5}"/>
              </a:ext>
            </a:extLst>
          </p:cNvPr>
          <p:cNvSpPr/>
          <p:nvPr/>
        </p:nvSpPr>
        <p:spPr>
          <a:xfrm rot="5348284">
            <a:off x="5700203" y="3436379"/>
            <a:ext cx="859286" cy="856457"/>
          </a:xfrm>
          <a:custGeom>
            <a:avLst/>
            <a:gdLst/>
            <a:ahLst/>
            <a:cxnLst/>
            <a:rect l="l" t="t" r="r" b="b"/>
            <a:pathLst>
              <a:path w="18576" h="18528" extrusionOk="0">
                <a:moveTo>
                  <a:pt x="9314" y="18528"/>
                </a:moveTo>
                <a:cubicBezTo>
                  <a:pt x="17420" y="18529"/>
                  <a:pt x="21600" y="8831"/>
                  <a:pt x="16037" y="2932"/>
                </a:cubicBezTo>
                <a:cubicBezTo>
                  <a:pt x="10376" y="-3071"/>
                  <a:pt x="287" y="738"/>
                  <a:pt x="0" y="8987"/>
                </a:cubicBezTo>
              </a:path>
            </a:pathLst>
          </a:custGeom>
          <a:noFill/>
          <a:ln w="35550" cap="flat" cmpd="sng">
            <a:solidFill>
              <a:srgbClr val="00ACFF"/>
            </a:solidFill>
            <a:prstDash val="solid"/>
            <a:miter lim="8000"/>
            <a:headEnd type="none" w="sm" len="sm"/>
            <a:tailEnd type="none" w="sm" len="sm"/>
          </a:ln>
        </p:spPr>
        <p:txBody>
          <a:bodyPr spcFirstLastPara="1" wrap="square" lIns="34275" tIns="34275" rIns="34275" bIns="34275" anchor="t" anchorCtr="0">
            <a:noAutofit/>
          </a:bodyPr>
          <a:lstStyle/>
          <a:p>
            <a:pPr>
              <a:buSzPts val="1800"/>
            </a:pPr>
            <a:endParaRPr sz="1350">
              <a:latin typeface="Calibri"/>
              <a:ea typeface="Calibri"/>
              <a:cs typeface="Calibri"/>
              <a:sym typeface="Calibri"/>
            </a:endParaRPr>
          </a:p>
        </p:txBody>
      </p:sp>
      <p:grpSp>
        <p:nvGrpSpPr>
          <p:cNvPr id="76" name="Google Shape;36;p3">
            <a:extLst>
              <a:ext uri="{FF2B5EF4-FFF2-40B4-BE49-F238E27FC236}">
                <a16:creationId xmlns:a16="http://schemas.microsoft.com/office/drawing/2014/main" id="{22275661-A4CB-E3A7-7EC0-5C7D83196B21}"/>
              </a:ext>
            </a:extLst>
          </p:cNvPr>
          <p:cNvGrpSpPr/>
          <p:nvPr/>
        </p:nvGrpSpPr>
        <p:grpSpPr>
          <a:xfrm>
            <a:off x="5761974" y="3500807"/>
            <a:ext cx="735688" cy="735688"/>
            <a:chOff x="0" y="0"/>
            <a:chExt cx="980915" cy="980915"/>
          </a:xfrm>
        </p:grpSpPr>
        <p:sp>
          <p:nvSpPr>
            <p:cNvPr id="77" name="Google Shape;37;p3">
              <a:extLst>
                <a:ext uri="{FF2B5EF4-FFF2-40B4-BE49-F238E27FC236}">
                  <a16:creationId xmlns:a16="http://schemas.microsoft.com/office/drawing/2014/main" id="{0CDF9D29-98C7-3CD5-43DD-7569C197D1AF}"/>
                </a:ext>
              </a:extLst>
            </p:cNvPr>
            <p:cNvSpPr/>
            <p:nvPr/>
          </p:nvSpPr>
          <p:spPr>
            <a:xfrm>
              <a:off x="0" y="0"/>
              <a:ext cx="980915" cy="980915"/>
            </a:xfrm>
            <a:prstGeom prst="ellipse">
              <a:avLst/>
            </a:prstGeom>
            <a:solidFill>
              <a:srgbClr val="00ACFF"/>
            </a:solidFill>
            <a:ln>
              <a:noFill/>
            </a:ln>
          </p:spPr>
          <p:txBody>
            <a:bodyPr spcFirstLastPara="1" wrap="square" lIns="34275" tIns="34275" rIns="34275" bIns="34275" anchor="ctr" anchorCtr="0">
              <a:noAutofit/>
            </a:bodyPr>
            <a:lstStyle/>
            <a:p>
              <a:pPr>
                <a:buSzPts val="1800"/>
              </a:pPr>
              <a:endParaRPr sz="1350">
                <a:latin typeface="Calibri"/>
                <a:ea typeface="Calibri"/>
                <a:cs typeface="Calibri"/>
                <a:sym typeface="Calibri"/>
              </a:endParaRPr>
            </a:p>
          </p:txBody>
        </p:sp>
        <p:sp>
          <p:nvSpPr>
            <p:cNvPr id="78" name="Google Shape;38;p3">
              <a:extLst>
                <a:ext uri="{FF2B5EF4-FFF2-40B4-BE49-F238E27FC236}">
                  <a16:creationId xmlns:a16="http://schemas.microsoft.com/office/drawing/2014/main" id="{EF643213-AC54-2939-B87A-4B162CDE7D00}"/>
                </a:ext>
              </a:extLst>
            </p:cNvPr>
            <p:cNvSpPr/>
            <p:nvPr/>
          </p:nvSpPr>
          <p:spPr>
            <a:xfrm>
              <a:off x="79501" y="84448"/>
              <a:ext cx="821914" cy="821913"/>
            </a:xfrm>
            <a:prstGeom prst="ellipse">
              <a:avLst/>
            </a:prstGeom>
            <a:gradFill>
              <a:gsLst>
                <a:gs pos="0">
                  <a:srgbClr val="FFFFFF"/>
                </a:gs>
                <a:gs pos="100000">
                  <a:srgbClr val="DADEE3"/>
                </a:gs>
              </a:gsLst>
              <a:lin ang="0" scaled="0"/>
            </a:gradFill>
            <a:ln w="12700" cap="flat" cmpd="sng">
              <a:solidFill>
                <a:srgbClr val="FFFFFF"/>
              </a:solidFill>
              <a:prstDash val="solid"/>
              <a:miter lim="800000"/>
              <a:headEnd type="none" w="sm" len="sm"/>
              <a:tailEnd type="none" w="sm" len="sm"/>
            </a:ln>
            <a:effectLst>
              <a:outerShdw blurRad="38100" dist="64372" dir="7711298" rotWithShape="0">
                <a:srgbClr val="000000">
                  <a:alpha val="31372"/>
                </a:srgbClr>
              </a:outerShdw>
            </a:effectLst>
          </p:spPr>
          <p:txBody>
            <a:bodyPr spcFirstLastPara="1" wrap="square" lIns="34275" tIns="34275" rIns="34275" bIns="34275" anchor="ctr" anchorCtr="0">
              <a:noAutofit/>
            </a:bodyPr>
            <a:lstStyle/>
            <a:p>
              <a:pPr>
                <a:buSzPts val="1800"/>
              </a:pPr>
              <a:endParaRPr sz="1350">
                <a:latin typeface="Calibri"/>
                <a:ea typeface="Calibri"/>
                <a:cs typeface="Calibri"/>
                <a:sym typeface="Calibri"/>
              </a:endParaRPr>
            </a:p>
          </p:txBody>
        </p:sp>
        <p:sp>
          <p:nvSpPr>
            <p:cNvPr id="79" name="Google Shape;39;p3">
              <a:extLst>
                <a:ext uri="{FF2B5EF4-FFF2-40B4-BE49-F238E27FC236}">
                  <a16:creationId xmlns:a16="http://schemas.microsoft.com/office/drawing/2014/main" id="{5ECA31CB-F03A-2F55-F90E-67659C3916A0}"/>
                </a:ext>
              </a:extLst>
            </p:cNvPr>
            <p:cNvSpPr/>
            <p:nvPr/>
          </p:nvSpPr>
          <p:spPr>
            <a:xfrm>
              <a:off x="232580" y="237527"/>
              <a:ext cx="515755" cy="515755"/>
            </a:xfrm>
            <a:prstGeom prst="ellipse">
              <a:avLst/>
            </a:prstGeom>
            <a:gradFill>
              <a:gsLst>
                <a:gs pos="0">
                  <a:srgbClr val="DADEE3"/>
                </a:gs>
                <a:gs pos="100000">
                  <a:srgbClr val="FFFFFF"/>
                </a:gs>
              </a:gsLst>
              <a:lin ang="18900000" scaled="0"/>
            </a:gradFill>
            <a:ln w="9525" cap="flat" cmpd="sng">
              <a:solidFill>
                <a:srgbClr val="FFFFFF"/>
              </a:solidFill>
              <a:prstDash val="solid"/>
              <a:miter lim="800000"/>
              <a:headEnd type="none" w="sm" len="sm"/>
              <a:tailEnd type="none" w="sm" len="sm"/>
            </a:ln>
            <a:effectLst>
              <a:outerShdw blurRad="25400" dist="48360" dir="7673311" rotWithShape="0">
                <a:srgbClr val="000000">
                  <a:alpha val="26666"/>
                </a:srgbClr>
              </a:outerShdw>
            </a:effectLst>
          </p:spPr>
          <p:txBody>
            <a:bodyPr spcFirstLastPara="1" wrap="square" lIns="34275" tIns="34275" rIns="34275" bIns="34275" anchor="ctr" anchorCtr="0">
              <a:noAutofit/>
            </a:bodyPr>
            <a:lstStyle/>
            <a:p>
              <a:pPr>
                <a:buSzPts val="1800"/>
              </a:pPr>
              <a:endParaRPr sz="1350">
                <a:latin typeface="Calibri"/>
                <a:ea typeface="Calibri"/>
                <a:cs typeface="Calibri"/>
                <a:sym typeface="Calibri"/>
              </a:endParaRPr>
            </a:p>
          </p:txBody>
        </p:sp>
      </p:grpSp>
      <p:sp>
        <p:nvSpPr>
          <p:cNvPr id="80" name="Google Shape;40;p3">
            <a:extLst>
              <a:ext uri="{FF2B5EF4-FFF2-40B4-BE49-F238E27FC236}">
                <a16:creationId xmlns:a16="http://schemas.microsoft.com/office/drawing/2014/main" id="{9E72845C-7306-BDDD-9955-EB85C9B61AC0}"/>
              </a:ext>
            </a:extLst>
          </p:cNvPr>
          <p:cNvSpPr txBox="1"/>
          <p:nvPr/>
        </p:nvSpPr>
        <p:spPr>
          <a:xfrm>
            <a:off x="5995927" y="3116863"/>
            <a:ext cx="1858175" cy="391364"/>
          </a:xfrm>
          <a:prstGeom prst="rect">
            <a:avLst/>
          </a:prstGeom>
          <a:noFill/>
          <a:ln>
            <a:noFill/>
          </a:ln>
        </p:spPr>
        <p:txBody>
          <a:bodyPr spcFirstLastPara="1" wrap="square" lIns="16106" tIns="16106" rIns="16106" bIns="16106" anchor="t" anchorCtr="0">
            <a:noAutofit/>
          </a:bodyPr>
          <a:lstStyle/>
          <a:p>
            <a:pPr algn="just">
              <a:buClr>
                <a:srgbClr val="535353"/>
              </a:buClr>
              <a:buSzPts val="500"/>
            </a:pPr>
            <a:r>
              <a:rPr lang="en-US" sz="825">
                <a:solidFill>
                  <a:srgbClr val="535353"/>
                </a:solidFill>
                <a:latin typeface="Calibri"/>
                <a:ea typeface="Calibri"/>
                <a:cs typeface="Calibri"/>
                <a:sym typeface="Calibri"/>
              </a:rPr>
              <a:t>Formatted data are sent  to receiver hub for processing and storage</a:t>
            </a:r>
            <a:endParaRPr sz="3300"/>
          </a:p>
        </p:txBody>
      </p:sp>
      <p:sp>
        <p:nvSpPr>
          <p:cNvPr id="81" name="Google Shape;41;p3">
            <a:extLst>
              <a:ext uri="{FF2B5EF4-FFF2-40B4-BE49-F238E27FC236}">
                <a16:creationId xmlns:a16="http://schemas.microsoft.com/office/drawing/2014/main" id="{876FC750-9DD1-407F-6B0E-2F4AAB32C151}"/>
              </a:ext>
            </a:extLst>
          </p:cNvPr>
          <p:cNvSpPr txBox="1"/>
          <p:nvPr/>
        </p:nvSpPr>
        <p:spPr>
          <a:xfrm>
            <a:off x="5923109" y="2858011"/>
            <a:ext cx="845409" cy="344806"/>
          </a:xfrm>
          <a:prstGeom prst="rect">
            <a:avLst/>
          </a:prstGeom>
          <a:noFill/>
          <a:ln>
            <a:noFill/>
          </a:ln>
        </p:spPr>
        <p:txBody>
          <a:bodyPr spcFirstLastPara="1" wrap="square" lIns="34275" tIns="34275" rIns="34275" bIns="34275" anchor="t" anchorCtr="0">
            <a:noAutofit/>
          </a:bodyPr>
          <a:lstStyle/>
          <a:p>
            <a:pPr algn="ctr">
              <a:buClr>
                <a:srgbClr val="00ACFF"/>
              </a:buClr>
              <a:buSzPts val="2100"/>
            </a:pPr>
            <a:r>
              <a:rPr lang="en-US" sz="1575">
                <a:solidFill>
                  <a:srgbClr val="00ACFF"/>
                </a:solidFill>
                <a:latin typeface="Avenir"/>
                <a:ea typeface="Avenir"/>
                <a:cs typeface="Avenir"/>
                <a:sym typeface="Avenir"/>
              </a:rPr>
              <a:t>DATA     </a:t>
            </a:r>
            <a:endParaRPr sz="1050"/>
          </a:p>
        </p:txBody>
      </p:sp>
      <p:sp>
        <p:nvSpPr>
          <p:cNvPr id="82" name="Google Shape;42;p3">
            <a:extLst>
              <a:ext uri="{FF2B5EF4-FFF2-40B4-BE49-F238E27FC236}">
                <a16:creationId xmlns:a16="http://schemas.microsoft.com/office/drawing/2014/main" id="{DD8C5785-CF1C-8BF6-4A3E-0B1778CFF6B1}"/>
              </a:ext>
            </a:extLst>
          </p:cNvPr>
          <p:cNvSpPr txBox="1"/>
          <p:nvPr/>
        </p:nvSpPr>
        <p:spPr>
          <a:xfrm>
            <a:off x="5894904" y="2738492"/>
            <a:ext cx="901822" cy="220981"/>
          </a:xfrm>
          <a:prstGeom prst="rect">
            <a:avLst/>
          </a:prstGeom>
          <a:noFill/>
          <a:ln>
            <a:noFill/>
          </a:ln>
        </p:spPr>
        <p:txBody>
          <a:bodyPr spcFirstLastPara="1" wrap="square" lIns="34275" tIns="34275" rIns="34275" bIns="34275" anchor="t" anchorCtr="0">
            <a:noAutofit/>
          </a:bodyPr>
          <a:lstStyle/>
          <a:p>
            <a:pPr algn="ctr">
              <a:buClr>
                <a:srgbClr val="00ACFF"/>
              </a:buClr>
              <a:buSzPts val="1200"/>
            </a:pPr>
            <a:r>
              <a:rPr lang="en-US" sz="900">
                <a:solidFill>
                  <a:srgbClr val="00ACFF"/>
                </a:solidFill>
                <a:latin typeface="Avenir"/>
                <a:ea typeface="Avenir"/>
                <a:cs typeface="Avenir"/>
                <a:sym typeface="Avenir"/>
              </a:rPr>
              <a:t>TRANSPORT     </a:t>
            </a:r>
            <a:endParaRPr sz="1050"/>
          </a:p>
        </p:txBody>
      </p:sp>
      <p:sp>
        <p:nvSpPr>
          <p:cNvPr id="83" name="Google Shape;43;p3">
            <a:extLst>
              <a:ext uri="{FF2B5EF4-FFF2-40B4-BE49-F238E27FC236}">
                <a16:creationId xmlns:a16="http://schemas.microsoft.com/office/drawing/2014/main" id="{3A8021BD-17E0-7F69-3494-81841CFF1547}"/>
              </a:ext>
            </a:extLst>
          </p:cNvPr>
          <p:cNvSpPr/>
          <p:nvPr/>
        </p:nvSpPr>
        <p:spPr>
          <a:xfrm rot="10759785">
            <a:off x="3403653" y="2148391"/>
            <a:ext cx="2219110" cy="1604597"/>
          </a:xfrm>
          <a:custGeom>
            <a:avLst/>
            <a:gdLst/>
            <a:ahLst/>
            <a:cxnLst/>
            <a:rect l="l" t="t" r="r" b="b"/>
            <a:pathLst>
              <a:path w="21367" h="21600" extrusionOk="0">
                <a:moveTo>
                  <a:pt x="452" y="21600"/>
                </a:moveTo>
                <a:cubicBezTo>
                  <a:pt x="-233" y="18479"/>
                  <a:pt x="-137" y="15124"/>
                  <a:pt x="723" y="12089"/>
                </a:cubicBezTo>
                <a:cubicBezTo>
                  <a:pt x="1646" y="8837"/>
                  <a:pt x="3382" y="6166"/>
                  <a:pt x="5610" y="4573"/>
                </a:cubicBezTo>
                <a:lnTo>
                  <a:pt x="2704" y="4323"/>
                </a:lnTo>
                <a:cubicBezTo>
                  <a:pt x="4925" y="1750"/>
                  <a:pt x="7723" y="354"/>
                  <a:pt x="10607" y="380"/>
                </a:cubicBezTo>
                <a:cubicBezTo>
                  <a:pt x="13429" y="405"/>
                  <a:pt x="16158" y="1791"/>
                  <a:pt x="18333" y="4303"/>
                </a:cubicBezTo>
                <a:lnTo>
                  <a:pt x="21367" y="0"/>
                </a:lnTo>
              </a:path>
            </a:pathLst>
          </a:custGeom>
          <a:noFill/>
          <a:ln w="60950" cap="flat" cmpd="sng">
            <a:solidFill>
              <a:srgbClr val="FED100"/>
            </a:solidFill>
            <a:prstDash val="solid"/>
            <a:miter lim="8000"/>
            <a:headEnd type="none" w="sm" len="sm"/>
            <a:tailEnd type="none" w="sm" len="sm"/>
          </a:ln>
        </p:spPr>
        <p:txBody>
          <a:bodyPr spcFirstLastPara="1" wrap="square" lIns="34275" tIns="34275" rIns="34275" bIns="34275" anchor="t" anchorCtr="0">
            <a:noAutofit/>
          </a:bodyPr>
          <a:lstStyle/>
          <a:p>
            <a:pPr>
              <a:buSzPts val="1800"/>
            </a:pPr>
            <a:endParaRPr sz="1350">
              <a:latin typeface="Calibri"/>
              <a:ea typeface="Calibri"/>
              <a:cs typeface="Calibri"/>
              <a:sym typeface="Calibri"/>
            </a:endParaRPr>
          </a:p>
        </p:txBody>
      </p:sp>
      <p:sp>
        <p:nvSpPr>
          <p:cNvPr id="84" name="Google Shape;44;p3">
            <a:extLst>
              <a:ext uri="{FF2B5EF4-FFF2-40B4-BE49-F238E27FC236}">
                <a16:creationId xmlns:a16="http://schemas.microsoft.com/office/drawing/2014/main" id="{2BAE891B-FA5B-4562-98BB-3149A78C1252}"/>
              </a:ext>
            </a:extLst>
          </p:cNvPr>
          <p:cNvSpPr/>
          <p:nvPr/>
        </p:nvSpPr>
        <p:spPr>
          <a:xfrm rot="10677944">
            <a:off x="2682549" y="3618525"/>
            <a:ext cx="859286" cy="856457"/>
          </a:xfrm>
          <a:custGeom>
            <a:avLst/>
            <a:gdLst/>
            <a:ahLst/>
            <a:cxnLst/>
            <a:rect l="l" t="t" r="r" b="b"/>
            <a:pathLst>
              <a:path w="18576" h="18528" extrusionOk="0">
                <a:moveTo>
                  <a:pt x="9314" y="18528"/>
                </a:moveTo>
                <a:cubicBezTo>
                  <a:pt x="17420" y="18529"/>
                  <a:pt x="21600" y="8831"/>
                  <a:pt x="16037" y="2932"/>
                </a:cubicBezTo>
                <a:cubicBezTo>
                  <a:pt x="10376" y="-3071"/>
                  <a:pt x="287" y="738"/>
                  <a:pt x="0" y="8987"/>
                </a:cubicBezTo>
              </a:path>
            </a:pathLst>
          </a:custGeom>
          <a:noFill/>
          <a:ln w="35550" cap="flat" cmpd="sng">
            <a:solidFill>
              <a:srgbClr val="FED100"/>
            </a:solidFill>
            <a:prstDash val="solid"/>
            <a:miter lim="8000"/>
            <a:headEnd type="none" w="sm" len="sm"/>
            <a:tailEnd type="none" w="sm" len="sm"/>
          </a:ln>
        </p:spPr>
        <p:txBody>
          <a:bodyPr spcFirstLastPara="1" wrap="square" lIns="34275" tIns="34275" rIns="34275" bIns="34275" anchor="t" anchorCtr="0">
            <a:noAutofit/>
          </a:bodyPr>
          <a:lstStyle/>
          <a:p>
            <a:pPr>
              <a:buSzPts val="1800"/>
            </a:pPr>
            <a:endParaRPr sz="1350">
              <a:latin typeface="Calibri"/>
              <a:ea typeface="Calibri"/>
              <a:cs typeface="Calibri"/>
              <a:sym typeface="Calibri"/>
            </a:endParaRPr>
          </a:p>
        </p:txBody>
      </p:sp>
      <p:grpSp>
        <p:nvGrpSpPr>
          <p:cNvPr id="85" name="Google Shape;45;p3">
            <a:extLst>
              <a:ext uri="{FF2B5EF4-FFF2-40B4-BE49-F238E27FC236}">
                <a16:creationId xmlns:a16="http://schemas.microsoft.com/office/drawing/2014/main" id="{5B750CC2-505F-E048-5D81-278E2BE909B6}"/>
              </a:ext>
            </a:extLst>
          </p:cNvPr>
          <p:cNvGrpSpPr/>
          <p:nvPr/>
        </p:nvGrpSpPr>
        <p:grpSpPr>
          <a:xfrm>
            <a:off x="2744319" y="3682952"/>
            <a:ext cx="735688" cy="735688"/>
            <a:chOff x="0" y="0"/>
            <a:chExt cx="980915" cy="980915"/>
          </a:xfrm>
        </p:grpSpPr>
        <p:sp>
          <p:nvSpPr>
            <p:cNvPr id="86" name="Google Shape;46;p3">
              <a:extLst>
                <a:ext uri="{FF2B5EF4-FFF2-40B4-BE49-F238E27FC236}">
                  <a16:creationId xmlns:a16="http://schemas.microsoft.com/office/drawing/2014/main" id="{11CD9420-6DFF-60BE-0D66-875689249648}"/>
                </a:ext>
              </a:extLst>
            </p:cNvPr>
            <p:cNvSpPr/>
            <p:nvPr/>
          </p:nvSpPr>
          <p:spPr>
            <a:xfrm>
              <a:off x="0" y="0"/>
              <a:ext cx="980915" cy="980915"/>
            </a:xfrm>
            <a:prstGeom prst="ellipse">
              <a:avLst/>
            </a:prstGeom>
            <a:solidFill>
              <a:srgbClr val="FED100"/>
            </a:solidFill>
            <a:ln>
              <a:noFill/>
            </a:ln>
          </p:spPr>
          <p:txBody>
            <a:bodyPr spcFirstLastPara="1" wrap="square" lIns="34275" tIns="34275" rIns="34275" bIns="34275" anchor="ctr" anchorCtr="0">
              <a:noAutofit/>
            </a:bodyPr>
            <a:lstStyle/>
            <a:p>
              <a:pPr>
                <a:buSzPts val="1800"/>
              </a:pPr>
              <a:endParaRPr sz="1350">
                <a:latin typeface="Calibri"/>
                <a:ea typeface="Calibri"/>
                <a:cs typeface="Calibri"/>
                <a:sym typeface="Calibri"/>
              </a:endParaRPr>
            </a:p>
          </p:txBody>
        </p:sp>
        <p:sp>
          <p:nvSpPr>
            <p:cNvPr id="87" name="Google Shape;47;p3">
              <a:extLst>
                <a:ext uri="{FF2B5EF4-FFF2-40B4-BE49-F238E27FC236}">
                  <a16:creationId xmlns:a16="http://schemas.microsoft.com/office/drawing/2014/main" id="{C63DF0B0-E795-9BC8-96C9-A392136685A0}"/>
                </a:ext>
              </a:extLst>
            </p:cNvPr>
            <p:cNvSpPr/>
            <p:nvPr/>
          </p:nvSpPr>
          <p:spPr>
            <a:xfrm>
              <a:off x="79501" y="84448"/>
              <a:ext cx="821914" cy="821913"/>
            </a:xfrm>
            <a:prstGeom prst="ellipse">
              <a:avLst/>
            </a:prstGeom>
            <a:gradFill>
              <a:gsLst>
                <a:gs pos="0">
                  <a:srgbClr val="FFFFFF"/>
                </a:gs>
                <a:gs pos="100000">
                  <a:srgbClr val="DADEE3"/>
                </a:gs>
              </a:gsLst>
              <a:lin ang="16200000" scaled="0"/>
            </a:gradFill>
            <a:ln w="12700" cap="flat" cmpd="sng">
              <a:solidFill>
                <a:srgbClr val="FFFFFF"/>
              </a:solidFill>
              <a:prstDash val="solid"/>
              <a:miter lim="800000"/>
              <a:headEnd type="none" w="sm" len="sm"/>
              <a:tailEnd type="none" w="sm" len="sm"/>
            </a:ln>
            <a:effectLst>
              <a:outerShdw blurRad="38100" dist="64372" dir="7711298" rotWithShape="0">
                <a:srgbClr val="000000">
                  <a:alpha val="31372"/>
                </a:srgbClr>
              </a:outerShdw>
            </a:effectLst>
          </p:spPr>
          <p:txBody>
            <a:bodyPr spcFirstLastPara="1" wrap="square" lIns="34275" tIns="34275" rIns="34275" bIns="34275" anchor="ctr" anchorCtr="0">
              <a:noAutofit/>
            </a:bodyPr>
            <a:lstStyle/>
            <a:p>
              <a:pPr>
                <a:buSzPts val="1800"/>
              </a:pPr>
              <a:endParaRPr sz="1350">
                <a:latin typeface="Calibri"/>
                <a:ea typeface="Calibri"/>
                <a:cs typeface="Calibri"/>
                <a:sym typeface="Calibri"/>
              </a:endParaRPr>
            </a:p>
          </p:txBody>
        </p:sp>
        <p:sp>
          <p:nvSpPr>
            <p:cNvPr id="88" name="Google Shape;48;p3">
              <a:extLst>
                <a:ext uri="{FF2B5EF4-FFF2-40B4-BE49-F238E27FC236}">
                  <a16:creationId xmlns:a16="http://schemas.microsoft.com/office/drawing/2014/main" id="{4518A74F-DDE7-46E6-4FBC-59F268D74A67}"/>
                </a:ext>
              </a:extLst>
            </p:cNvPr>
            <p:cNvSpPr/>
            <p:nvPr/>
          </p:nvSpPr>
          <p:spPr>
            <a:xfrm>
              <a:off x="232580" y="237527"/>
              <a:ext cx="515755" cy="515755"/>
            </a:xfrm>
            <a:prstGeom prst="ellipse">
              <a:avLst/>
            </a:prstGeom>
            <a:gradFill>
              <a:gsLst>
                <a:gs pos="0">
                  <a:srgbClr val="DADEE3"/>
                </a:gs>
                <a:gs pos="100000">
                  <a:srgbClr val="FFFFFF"/>
                </a:gs>
              </a:gsLst>
              <a:lin ang="18900000" scaled="0"/>
            </a:gradFill>
            <a:ln w="9525" cap="flat" cmpd="sng">
              <a:solidFill>
                <a:srgbClr val="FFFFFF"/>
              </a:solidFill>
              <a:prstDash val="solid"/>
              <a:miter lim="800000"/>
              <a:headEnd type="none" w="sm" len="sm"/>
              <a:tailEnd type="none" w="sm" len="sm"/>
            </a:ln>
            <a:effectLst>
              <a:outerShdw blurRad="25400" dist="48360" dir="7673311" rotWithShape="0">
                <a:srgbClr val="000000">
                  <a:alpha val="26666"/>
                </a:srgbClr>
              </a:outerShdw>
            </a:effectLst>
          </p:spPr>
          <p:txBody>
            <a:bodyPr spcFirstLastPara="1" wrap="square" lIns="34275" tIns="34275" rIns="34275" bIns="34275" anchor="ctr" anchorCtr="0">
              <a:noAutofit/>
            </a:bodyPr>
            <a:lstStyle/>
            <a:p>
              <a:pPr>
                <a:buSzPts val="1800"/>
              </a:pPr>
              <a:endParaRPr sz="1350">
                <a:latin typeface="Calibri"/>
                <a:ea typeface="Calibri"/>
                <a:cs typeface="Calibri"/>
                <a:sym typeface="Calibri"/>
              </a:endParaRPr>
            </a:p>
          </p:txBody>
        </p:sp>
      </p:grpSp>
      <p:sp>
        <p:nvSpPr>
          <p:cNvPr id="89" name="Google Shape;49;p3">
            <a:extLst>
              <a:ext uri="{FF2B5EF4-FFF2-40B4-BE49-F238E27FC236}">
                <a16:creationId xmlns:a16="http://schemas.microsoft.com/office/drawing/2014/main" id="{6D8BA229-B3EB-D6D8-6034-BC4CEC94AB73}"/>
              </a:ext>
            </a:extLst>
          </p:cNvPr>
          <p:cNvSpPr txBox="1"/>
          <p:nvPr/>
        </p:nvSpPr>
        <p:spPr>
          <a:xfrm>
            <a:off x="3709218" y="4243131"/>
            <a:ext cx="1498874" cy="220981"/>
          </a:xfrm>
          <a:prstGeom prst="rect">
            <a:avLst/>
          </a:prstGeom>
          <a:noFill/>
          <a:ln>
            <a:noFill/>
          </a:ln>
        </p:spPr>
        <p:txBody>
          <a:bodyPr spcFirstLastPara="1" wrap="square" lIns="16106" tIns="16106" rIns="16106" bIns="16106" anchor="t" anchorCtr="0">
            <a:noAutofit/>
          </a:bodyPr>
          <a:lstStyle/>
          <a:p>
            <a:pPr algn="just">
              <a:buClr>
                <a:srgbClr val="535353"/>
              </a:buClr>
              <a:buSzPts val="500"/>
            </a:pPr>
            <a:r>
              <a:rPr lang="en-US" sz="825">
                <a:solidFill>
                  <a:srgbClr val="535353"/>
                </a:solidFill>
                <a:latin typeface="Calibri"/>
                <a:cs typeface="Calibri"/>
                <a:sym typeface="Calibri"/>
              </a:rPr>
              <a:t>Provide daily, weekly, and monthly data trends</a:t>
            </a:r>
            <a:endParaRPr sz="3300"/>
          </a:p>
        </p:txBody>
      </p:sp>
      <p:sp>
        <p:nvSpPr>
          <p:cNvPr id="90" name="Google Shape;50;p3">
            <a:extLst>
              <a:ext uri="{FF2B5EF4-FFF2-40B4-BE49-F238E27FC236}">
                <a16:creationId xmlns:a16="http://schemas.microsoft.com/office/drawing/2014/main" id="{E58A3E68-54DC-1DCB-7C21-B82627218218}"/>
              </a:ext>
            </a:extLst>
          </p:cNvPr>
          <p:cNvSpPr txBox="1"/>
          <p:nvPr/>
        </p:nvSpPr>
        <p:spPr>
          <a:xfrm>
            <a:off x="3636400" y="3984279"/>
            <a:ext cx="845409" cy="344806"/>
          </a:xfrm>
          <a:prstGeom prst="rect">
            <a:avLst/>
          </a:prstGeom>
          <a:noFill/>
          <a:ln>
            <a:noFill/>
          </a:ln>
        </p:spPr>
        <p:txBody>
          <a:bodyPr spcFirstLastPara="1" wrap="square" lIns="34275" tIns="34275" rIns="34275" bIns="34275" anchor="t" anchorCtr="0">
            <a:noAutofit/>
          </a:bodyPr>
          <a:lstStyle/>
          <a:p>
            <a:pPr algn="ctr">
              <a:buClr>
                <a:srgbClr val="D6A800"/>
              </a:buClr>
              <a:buSzPts val="2100"/>
            </a:pPr>
            <a:r>
              <a:rPr lang="en-US" sz="1575">
                <a:solidFill>
                  <a:srgbClr val="D6A800"/>
                </a:solidFill>
                <a:latin typeface="Avenir"/>
                <a:ea typeface="Avenir"/>
                <a:cs typeface="Avenir"/>
                <a:sym typeface="Avenir"/>
              </a:rPr>
              <a:t>DATA     </a:t>
            </a:r>
            <a:endParaRPr sz="1050"/>
          </a:p>
        </p:txBody>
      </p:sp>
      <p:sp>
        <p:nvSpPr>
          <p:cNvPr id="91" name="Google Shape;51;p3">
            <a:extLst>
              <a:ext uri="{FF2B5EF4-FFF2-40B4-BE49-F238E27FC236}">
                <a16:creationId xmlns:a16="http://schemas.microsoft.com/office/drawing/2014/main" id="{C40672FA-A810-B8BB-2830-2364A958F350}"/>
              </a:ext>
            </a:extLst>
          </p:cNvPr>
          <p:cNvSpPr txBox="1"/>
          <p:nvPr/>
        </p:nvSpPr>
        <p:spPr>
          <a:xfrm>
            <a:off x="3608194" y="3864759"/>
            <a:ext cx="901822" cy="220981"/>
          </a:xfrm>
          <a:prstGeom prst="rect">
            <a:avLst/>
          </a:prstGeom>
          <a:noFill/>
          <a:ln>
            <a:noFill/>
          </a:ln>
        </p:spPr>
        <p:txBody>
          <a:bodyPr spcFirstLastPara="1" wrap="square" lIns="34275" tIns="34275" rIns="34275" bIns="34275" anchor="t" anchorCtr="0">
            <a:noAutofit/>
          </a:bodyPr>
          <a:lstStyle/>
          <a:p>
            <a:pPr algn="ctr">
              <a:buClr>
                <a:srgbClr val="D6A800"/>
              </a:buClr>
              <a:buSzPts val="1200"/>
            </a:pPr>
            <a:r>
              <a:rPr lang="en-US" sz="900">
                <a:solidFill>
                  <a:srgbClr val="D6A800"/>
                </a:solidFill>
                <a:latin typeface="Avenir"/>
                <a:ea typeface="Avenir"/>
                <a:cs typeface="Avenir"/>
                <a:sym typeface="Avenir"/>
              </a:rPr>
              <a:t>ANALYSIS     </a:t>
            </a:r>
            <a:endParaRPr sz="1050"/>
          </a:p>
        </p:txBody>
      </p:sp>
      <p:sp>
        <p:nvSpPr>
          <p:cNvPr id="92" name="Google Shape;52;p3">
            <a:extLst>
              <a:ext uri="{FF2B5EF4-FFF2-40B4-BE49-F238E27FC236}">
                <a16:creationId xmlns:a16="http://schemas.microsoft.com/office/drawing/2014/main" id="{B30CDE93-63CF-2D87-ED23-39B2294B3B0B}"/>
              </a:ext>
            </a:extLst>
          </p:cNvPr>
          <p:cNvSpPr/>
          <p:nvPr/>
        </p:nvSpPr>
        <p:spPr>
          <a:xfrm rot="-5406755">
            <a:off x="2946222" y="1641894"/>
            <a:ext cx="2219110" cy="1604597"/>
          </a:xfrm>
          <a:custGeom>
            <a:avLst/>
            <a:gdLst/>
            <a:ahLst/>
            <a:cxnLst/>
            <a:rect l="l" t="t" r="r" b="b"/>
            <a:pathLst>
              <a:path w="21367" h="21600" extrusionOk="0">
                <a:moveTo>
                  <a:pt x="452" y="21600"/>
                </a:moveTo>
                <a:cubicBezTo>
                  <a:pt x="-233" y="18479"/>
                  <a:pt x="-137" y="15124"/>
                  <a:pt x="723" y="12089"/>
                </a:cubicBezTo>
                <a:cubicBezTo>
                  <a:pt x="1646" y="8837"/>
                  <a:pt x="3382" y="6166"/>
                  <a:pt x="5610" y="4573"/>
                </a:cubicBezTo>
                <a:lnTo>
                  <a:pt x="2704" y="4323"/>
                </a:lnTo>
                <a:cubicBezTo>
                  <a:pt x="4925" y="1750"/>
                  <a:pt x="7723" y="354"/>
                  <a:pt x="10607" y="380"/>
                </a:cubicBezTo>
                <a:cubicBezTo>
                  <a:pt x="13429" y="405"/>
                  <a:pt x="16158" y="1791"/>
                  <a:pt x="18333" y="4303"/>
                </a:cubicBezTo>
                <a:lnTo>
                  <a:pt x="21367" y="0"/>
                </a:lnTo>
              </a:path>
            </a:pathLst>
          </a:custGeom>
          <a:noFill/>
          <a:ln w="60950" cap="flat" cmpd="sng">
            <a:solidFill>
              <a:srgbClr val="FF4D41"/>
            </a:solidFill>
            <a:prstDash val="solid"/>
            <a:miter lim="8000"/>
            <a:headEnd type="none" w="sm" len="sm"/>
            <a:tailEnd type="none" w="sm" len="sm"/>
          </a:ln>
        </p:spPr>
        <p:txBody>
          <a:bodyPr spcFirstLastPara="1" wrap="square" lIns="34275" tIns="34275" rIns="34275" bIns="34275" anchor="t" anchorCtr="0">
            <a:noAutofit/>
          </a:bodyPr>
          <a:lstStyle/>
          <a:p>
            <a:pPr>
              <a:buSzPts val="1800"/>
            </a:pPr>
            <a:endParaRPr sz="1350">
              <a:latin typeface="Calibri"/>
              <a:ea typeface="Calibri"/>
              <a:cs typeface="Calibri"/>
              <a:sym typeface="Calibri"/>
            </a:endParaRPr>
          </a:p>
        </p:txBody>
      </p:sp>
      <p:sp>
        <p:nvSpPr>
          <p:cNvPr id="93" name="Google Shape;53;p3">
            <a:extLst>
              <a:ext uri="{FF2B5EF4-FFF2-40B4-BE49-F238E27FC236}">
                <a16:creationId xmlns:a16="http://schemas.microsoft.com/office/drawing/2014/main" id="{7FEA5A13-1B5D-994E-21AE-C3AD100686AD}"/>
              </a:ext>
            </a:extLst>
          </p:cNvPr>
          <p:cNvSpPr/>
          <p:nvPr/>
        </p:nvSpPr>
        <p:spPr>
          <a:xfrm rot="-5264172">
            <a:off x="2451639" y="584678"/>
            <a:ext cx="859286" cy="856457"/>
          </a:xfrm>
          <a:custGeom>
            <a:avLst/>
            <a:gdLst/>
            <a:ahLst/>
            <a:cxnLst/>
            <a:rect l="l" t="t" r="r" b="b"/>
            <a:pathLst>
              <a:path w="18576" h="18528" extrusionOk="0">
                <a:moveTo>
                  <a:pt x="9314" y="18528"/>
                </a:moveTo>
                <a:cubicBezTo>
                  <a:pt x="17420" y="18529"/>
                  <a:pt x="21600" y="8831"/>
                  <a:pt x="16037" y="2932"/>
                </a:cubicBezTo>
                <a:cubicBezTo>
                  <a:pt x="10376" y="-3071"/>
                  <a:pt x="287" y="738"/>
                  <a:pt x="0" y="8987"/>
                </a:cubicBezTo>
              </a:path>
            </a:pathLst>
          </a:custGeom>
          <a:noFill/>
          <a:ln w="35550" cap="flat" cmpd="sng">
            <a:solidFill>
              <a:srgbClr val="FF4D41"/>
            </a:solidFill>
            <a:prstDash val="solid"/>
            <a:miter lim="8000"/>
            <a:headEnd type="none" w="sm" len="sm"/>
            <a:tailEnd type="none" w="sm" len="sm"/>
          </a:ln>
        </p:spPr>
        <p:txBody>
          <a:bodyPr spcFirstLastPara="1" wrap="square" lIns="34275" tIns="34275" rIns="34275" bIns="34275" anchor="t" anchorCtr="0">
            <a:noAutofit/>
          </a:bodyPr>
          <a:lstStyle/>
          <a:p>
            <a:pPr>
              <a:buSzPts val="1800"/>
            </a:pPr>
            <a:endParaRPr sz="1350">
              <a:latin typeface="Calibri"/>
              <a:ea typeface="Calibri"/>
              <a:cs typeface="Calibri"/>
              <a:sym typeface="Calibri"/>
            </a:endParaRPr>
          </a:p>
        </p:txBody>
      </p:sp>
      <p:grpSp>
        <p:nvGrpSpPr>
          <p:cNvPr id="94" name="Google Shape;54;p3">
            <a:extLst>
              <a:ext uri="{FF2B5EF4-FFF2-40B4-BE49-F238E27FC236}">
                <a16:creationId xmlns:a16="http://schemas.microsoft.com/office/drawing/2014/main" id="{6AED68B5-A1D2-86F3-DC6D-726ADF83CA81}"/>
              </a:ext>
            </a:extLst>
          </p:cNvPr>
          <p:cNvGrpSpPr/>
          <p:nvPr/>
        </p:nvGrpSpPr>
        <p:grpSpPr>
          <a:xfrm>
            <a:off x="2513410" y="649106"/>
            <a:ext cx="735688" cy="735688"/>
            <a:chOff x="0" y="0"/>
            <a:chExt cx="980915" cy="980915"/>
          </a:xfrm>
        </p:grpSpPr>
        <p:sp>
          <p:nvSpPr>
            <p:cNvPr id="95" name="Google Shape;55;p3">
              <a:extLst>
                <a:ext uri="{FF2B5EF4-FFF2-40B4-BE49-F238E27FC236}">
                  <a16:creationId xmlns:a16="http://schemas.microsoft.com/office/drawing/2014/main" id="{5E05832F-7D80-C213-65BD-D6DEBABB1705}"/>
                </a:ext>
              </a:extLst>
            </p:cNvPr>
            <p:cNvSpPr/>
            <p:nvPr/>
          </p:nvSpPr>
          <p:spPr>
            <a:xfrm>
              <a:off x="0" y="0"/>
              <a:ext cx="980915" cy="980915"/>
            </a:xfrm>
            <a:prstGeom prst="ellipse">
              <a:avLst/>
            </a:prstGeom>
            <a:solidFill>
              <a:srgbClr val="FF4D41"/>
            </a:solidFill>
            <a:ln>
              <a:noFill/>
            </a:ln>
          </p:spPr>
          <p:txBody>
            <a:bodyPr spcFirstLastPara="1" wrap="square" lIns="34275" tIns="34275" rIns="34275" bIns="34275" anchor="ctr" anchorCtr="0">
              <a:noAutofit/>
            </a:bodyPr>
            <a:lstStyle/>
            <a:p>
              <a:pPr>
                <a:buSzPts val="1800"/>
              </a:pPr>
              <a:endParaRPr sz="1350">
                <a:latin typeface="Calibri"/>
                <a:ea typeface="Calibri"/>
                <a:cs typeface="Calibri"/>
                <a:sym typeface="Calibri"/>
              </a:endParaRPr>
            </a:p>
          </p:txBody>
        </p:sp>
        <p:sp>
          <p:nvSpPr>
            <p:cNvPr id="96" name="Google Shape;56;p3">
              <a:extLst>
                <a:ext uri="{FF2B5EF4-FFF2-40B4-BE49-F238E27FC236}">
                  <a16:creationId xmlns:a16="http://schemas.microsoft.com/office/drawing/2014/main" id="{18F61916-4D69-B95B-C131-8A84156CBB55}"/>
                </a:ext>
              </a:extLst>
            </p:cNvPr>
            <p:cNvSpPr/>
            <p:nvPr/>
          </p:nvSpPr>
          <p:spPr>
            <a:xfrm>
              <a:off x="79501" y="84448"/>
              <a:ext cx="821914" cy="821913"/>
            </a:xfrm>
            <a:prstGeom prst="ellipse">
              <a:avLst/>
            </a:prstGeom>
            <a:gradFill>
              <a:gsLst>
                <a:gs pos="0">
                  <a:srgbClr val="FFFFFF"/>
                </a:gs>
                <a:gs pos="100000">
                  <a:srgbClr val="DADEE3"/>
                </a:gs>
              </a:gsLst>
              <a:lin ang="13500000" scaled="0"/>
            </a:gradFill>
            <a:ln w="12700" cap="flat" cmpd="sng">
              <a:solidFill>
                <a:srgbClr val="FFFFFF"/>
              </a:solidFill>
              <a:prstDash val="solid"/>
              <a:miter lim="800000"/>
              <a:headEnd type="none" w="sm" len="sm"/>
              <a:tailEnd type="none" w="sm" len="sm"/>
            </a:ln>
            <a:effectLst>
              <a:outerShdw blurRad="38100" dist="64372" dir="7711298" rotWithShape="0">
                <a:srgbClr val="000000">
                  <a:alpha val="31372"/>
                </a:srgbClr>
              </a:outerShdw>
            </a:effectLst>
          </p:spPr>
          <p:txBody>
            <a:bodyPr spcFirstLastPara="1" wrap="square" lIns="34275" tIns="34275" rIns="34275" bIns="34275" anchor="ctr" anchorCtr="0">
              <a:noAutofit/>
            </a:bodyPr>
            <a:lstStyle/>
            <a:p>
              <a:pPr>
                <a:buSzPts val="1800"/>
              </a:pPr>
              <a:endParaRPr sz="1350">
                <a:latin typeface="Calibri"/>
                <a:ea typeface="Calibri"/>
                <a:cs typeface="Calibri"/>
                <a:sym typeface="Calibri"/>
              </a:endParaRPr>
            </a:p>
          </p:txBody>
        </p:sp>
        <p:sp>
          <p:nvSpPr>
            <p:cNvPr id="97" name="Google Shape;57;p3">
              <a:extLst>
                <a:ext uri="{FF2B5EF4-FFF2-40B4-BE49-F238E27FC236}">
                  <a16:creationId xmlns:a16="http://schemas.microsoft.com/office/drawing/2014/main" id="{BFFA609B-D0E8-8CA3-7B9B-82B8238DEEB7}"/>
                </a:ext>
              </a:extLst>
            </p:cNvPr>
            <p:cNvSpPr/>
            <p:nvPr/>
          </p:nvSpPr>
          <p:spPr>
            <a:xfrm>
              <a:off x="232580" y="237527"/>
              <a:ext cx="515755" cy="515755"/>
            </a:xfrm>
            <a:prstGeom prst="ellipse">
              <a:avLst/>
            </a:prstGeom>
            <a:gradFill>
              <a:gsLst>
                <a:gs pos="0">
                  <a:srgbClr val="DADEE3"/>
                </a:gs>
                <a:gs pos="100000">
                  <a:srgbClr val="FFFFFF"/>
                </a:gs>
              </a:gsLst>
              <a:lin ang="18900000" scaled="0"/>
            </a:gradFill>
            <a:ln w="9525" cap="flat" cmpd="sng">
              <a:solidFill>
                <a:srgbClr val="FFFFFF"/>
              </a:solidFill>
              <a:prstDash val="solid"/>
              <a:miter lim="800000"/>
              <a:headEnd type="none" w="sm" len="sm"/>
              <a:tailEnd type="none" w="sm" len="sm"/>
            </a:ln>
            <a:effectLst>
              <a:outerShdw blurRad="25400" dist="48360" dir="7673311" rotWithShape="0">
                <a:srgbClr val="000000">
                  <a:alpha val="26666"/>
                </a:srgbClr>
              </a:outerShdw>
            </a:effectLst>
          </p:spPr>
          <p:txBody>
            <a:bodyPr spcFirstLastPara="1" wrap="square" lIns="34275" tIns="34275" rIns="34275" bIns="34275" anchor="ctr" anchorCtr="0">
              <a:noAutofit/>
            </a:bodyPr>
            <a:lstStyle/>
            <a:p>
              <a:pPr>
                <a:buSzPts val="1800"/>
              </a:pPr>
              <a:endParaRPr sz="1350">
                <a:latin typeface="Calibri"/>
                <a:ea typeface="Calibri"/>
                <a:cs typeface="Calibri"/>
                <a:sym typeface="Calibri"/>
              </a:endParaRPr>
            </a:p>
          </p:txBody>
        </p:sp>
      </p:grpSp>
      <p:sp>
        <p:nvSpPr>
          <p:cNvPr id="98" name="Google Shape;58;p3">
            <a:extLst>
              <a:ext uri="{FF2B5EF4-FFF2-40B4-BE49-F238E27FC236}">
                <a16:creationId xmlns:a16="http://schemas.microsoft.com/office/drawing/2014/main" id="{52C5D9D6-511D-FAFA-26F0-38E1115504F9}"/>
              </a:ext>
            </a:extLst>
          </p:cNvPr>
          <p:cNvSpPr txBox="1"/>
          <p:nvPr/>
        </p:nvSpPr>
        <p:spPr>
          <a:xfrm>
            <a:off x="944218" y="1912567"/>
            <a:ext cx="2203854" cy="165361"/>
          </a:xfrm>
          <a:prstGeom prst="rect">
            <a:avLst/>
          </a:prstGeom>
          <a:noFill/>
          <a:ln>
            <a:noFill/>
          </a:ln>
        </p:spPr>
        <p:txBody>
          <a:bodyPr spcFirstLastPara="1" wrap="square" lIns="16106" tIns="16106" rIns="16106" bIns="16106" anchor="t" anchorCtr="0">
            <a:noAutofit/>
          </a:bodyPr>
          <a:lstStyle/>
          <a:p>
            <a:pPr algn="r">
              <a:buClr>
                <a:srgbClr val="535353"/>
              </a:buClr>
              <a:buSzPts val="500"/>
            </a:pPr>
            <a:r>
              <a:rPr lang="en-US" sz="825">
                <a:solidFill>
                  <a:srgbClr val="535353"/>
                </a:solidFill>
                <a:latin typeface="Calibri"/>
                <a:ea typeface="Calibri"/>
                <a:cs typeface="Calibri"/>
                <a:sym typeface="Calibri"/>
              </a:rPr>
              <a:t>Provide graphical representations for better understanding of data trends</a:t>
            </a:r>
            <a:endParaRPr sz="3300"/>
          </a:p>
        </p:txBody>
      </p:sp>
      <p:sp>
        <p:nvSpPr>
          <p:cNvPr id="99" name="Google Shape;59;p3">
            <a:extLst>
              <a:ext uri="{FF2B5EF4-FFF2-40B4-BE49-F238E27FC236}">
                <a16:creationId xmlns:a16="http://schemas.microsoft.com/office/drawing/2014/main" id="{1BE5418F-172D-2973-3D6D-E11849C2CEA0}"/>
              </a:ext>
            </a:extLst>
          </p:cNvPr>
          <p:cNvSpPr txBox="1"/>
          <p:nvPr/>
        </p:nvSpPr>
        <p:spPr>
          <a:xfrm>
            <a:off x="2331744" y="1653715"/>
            <a:ext cx="889146" cy="330480"/>
          </a:xfrm>
          <a:prstGeom prst="rect">
            <a:avLst/>
          </a:prstGeom>
          <a:noFill/>
          <a:ln>
            <a:noFill/>
          </a:ln>
        </p:spPr>
        <p:txBody>
          <a:bodyPr spcFirstLastPara="1" wrap="square" lIns="34275" tIns="34275" rIns="34275" bIns="34275" anchor="t" anchorCtr="0">
            <a:noAutofit/>
          </a:bodyPr>
          <a:lstStyle/>
          <a:p>
            <a:pPr algn="ctr">
              <a:buClr>
                <a:srgbClr val="FF4D41"/>
              </a:buClr>
              <a:buSzPts val="2100"/>
            </a:pPr>
            <a:r>
              <a:rPr lang="en-US" sz="1575">
                <a:solidFill>
                  <a:srgbClr val="FF4D41"/>
                </a:solidFill>
                <a:latin typeface="Avenir"/>
                <a:ea typeface="Avenir"/>
                <a:cs typeface="Avenir"/>
                <a:sym typeface="Avenir"/>
              </a:rPr>
              <a:t>DATA</a:t>
            </a:r>
            <a:endParaRPr sz="1050"/>
          </a:p>
        </p:txBody>
      </p:sp>
      <p:sp>
        <p:nvSpPr>
          <p:cNvPr id="100" name="Google Shape;60;p3">
            <a:extLst>
              <a:ext uri="{FF2B5EF4-FFF2-40B4-BE49-F238E27FC236}">
                <a16:creationId xmlns:a16="http://schemas.microsoft.com/office/drawing/2014/main" id="{FAA54B21-7E46-1F12-C62B-0BA67E298E00}"/>
              </a:ext>
            </a:extLst>
          </p:cNvPr>
          <p:cNvSpPr txBox="1"/>
          <p:nvPr/>
        </p:nvSpPr>
        <p:spPr>
          <a:xfrm>
            <a:off x="2262600" y="1534195"/>
            <a:ext cx="986497" cy="220981"/>
          </a:xfrm>
          <a:prstGeom prst="rect">
            <a:avLst/>
          </a:prstGeom>
          <a:noFill/>
          <a:ln>
            <a:noFill/>
          </a:ln>
        </p:spPr>
        <p:txBody>
          <a:bodyPr spcFirstLastPara="1" wrap="square" lIns="34275" tIns="34275" rIns="34275" bIns="34275" anchor="t" anchorCtr="0">
            <a:noAutofit/>
          </a:bodyPr>
          <a:lstStyle/>
          <a:p>
            <a:pPr algn="ctr">
              <a:buClr>
                <a:srgbClr val="FF4D41"/>
              </a:buClr>
              <a:buSzPts val="1200"/>
            </a:pPr>
            <a:r>
              <a:rPr lang="en-US" sz="900">
                <a:solidFill>
                  <a:srgbClr val="FF4D41"/>
                </a:solidFill>
                <a:latin typeface="Avenir"/>
                <a:ea typeface="Avenir"/>
                <a:cs typeface="Avenir"/>
                <a:sym typeface="Avenir"/>
              </a:rPr>
              <a:t>DASHBOARDING    </a:t>
            </a:r>
            <a:endParaRPr sz="1050"/>
          </a:p>
        </p:txBody>
      </p:sp>
      <p:sp>
        <p:nvSpPr>
          <p:cNvPr id="101" name="Google Shape;62;p3">
            <a:extLst>
              <a:ext uri="{FF2B5EF4-FFF2-40B4-BE49-F238E27FC236}">
                <a16:creationId xmlns:a16="http://schemas.microsoft.com/office/drawing/2014/main" id="{0AD60A5D-34E5-E32D-A2DF-FE8E62DED0C3}"/>
              </a:ext>
            </a:extLst>
          </p:cNvPr>
          <p:cNvSpPr/>
          <p:nvPr/>
        </p:nvSpPr>
        <p:spPr>
          <a:xfrm>
            <a:off x="2980248" y="3944695"/>
            <a:ext cx="263831" cy="204062"/>
          </a:xfrm>
          <a:custGeom>
            <a:avLst/>
            <a:gdLst/>
            <a:ahLst/>
            <a:cxnLst/>
            <a:rect l="l" t="t" r="r" b="b"/>
            <a:pathLst>
              <a:path w="21566" h="21598" extrusionOk="0">
                <a:moveTo>
                  <a:pt x="21464" y="6"/>
                </a:moveTo>
                <a:cubicBezTo>
                  <a:pt x="21442" y="-2"/>
                  <a:pt x="21417" y="-2"/>
                  <a:pt x="21392" y="8"/>
                </a:cubicBezTo>
                <a:lnTo>
                  <a:pt x="18267" y="1242"/>
                </a:lnTo>
                <a:cubicBezTo>
                  <a:pt x="18161" y="1283"/>
                  <a:pt x="18132" y="1450"/>
                  <a:pt x="18212" y="1547"/>
                </a:cubicBezTo>
                <a:lnTo>
                  <a:pt x="18753" y="2202"/>
                </a:lnTo>
                <a:cubicBezTo>
                  <a:pt x="18809" y="2274"/>
                  <a:pt x="18815" y="2386"/>
                  <a:pt x="18759" y="2459"/>
                </a:cubicBezTo>
                <a:lnTo>
                  <a:pt x="13208" y="10155"/>
                </a:lnTo>
                <a:cubicBezTo>
                  <a:pt x="13152" y="10227"/>
                  <a:pt x="13058" y="10235"/>
                  <a:pt x="13002" y="10155"/>
                </a:cubicBezTo>
                <a:lnTo>
                  <a:pt x="9056" y="4932"/>
                </a:lnTo>
                <a:cubicBezTo>
                  <a:pt x="9000" y="4859"/>
                  <a:pt x="8907" y="4859"/>
                  <a:pt x="8851" y="4932"/>
                </a:cubicBezTo>
                <a:lnTo>
                  <a:pt x="39" y="17166"/>
                </a:lnTo>
                <a:cubicBezTo>
                  <a:pt x="-17" y="17238"/>
                  <a:pt x="-11" y="17350"/>
                  <a:pt x="45" y="17423"/>
                </a:cubicBezTo>
                <a:lnTo>
                  <a:pt x="941" y="18503"/>
                </a:lnTo>
                <a:cubicBezTo>
                  <a:pt x="997" y="18576"/>
                  <a:pt x="1084" y="18568"/>
                  <a:pt x="1140" y="18495"/>
                </a:cubicBezTo>
                <a:lnTo>
                  <a:pt x="8877" y="7770"/>
                </a:lnTo>
                <a:cubicBezTo>
                  <a:pt x="8933" y="7697"/>
                  <a:pt x="9025" y="7689"/>
                  <a:pt x="9081" y="7770"/>
                </a:cubicBezTo>
                <a:lnTo>
                  <a:pt x="13047" y="13016"/>
                </a:lnTo>
                <a:cubicBezTo>
                  <a:pt x="13103" y="13096"/>
                  <a:pt x="13201" y="13089"/>
                  <a:pt x="13251" y="13008"/>
                </a:cubicBezTo>
                <a:lnTo>
                  <a:pt x="13706" y="12315"/>
                </a:lnTo>
                <a:lnTo>
                  <a:pt x="19848" y="3796"/>
                </a:lnTo>
                <a:cubicBezTo>
                  <a:pt x="19904" y="3723"/>
                  <a:pt x="19992" y="3716"/>
                  <a:pt x="20048" y="3788"/>
                </a:cubicBezTo>
                <a:lnTo>
                  <a:pt x="20589" y="4441"/>
                </a:lnTo>
                <a:cubicBezTo>
                  <a:pt x="20670" y="4537"/>
                  <a:pt x="20802" y="4490"/>
                  <a:pt x="20826" y="4353"/>
                </a:cubicBezTo>
                <a:lnTo>
                  <a:pt x="21560" y="235"/>
                </a:lnTo>
                <a:cubicBezTo>
                  <a:pt x="21583" y="126"/>
                  <a:pt x="21533" y="30"/>
                  <a:pt x="21464" y="6"/>
                </a:cubicBezTo>
                <a:close/>
                <a:moveTo>
                  <a:pt x="20260" y="5385"/>
                </a:moveTo>
                <a:cubicBezTo>
                  <a:pt x="20232" y="5392"/>
                  <a:pt x="20204" y="5410"/>
                  <a:pt x="20179" y="5440"/>
                </a:cubicBezTo>
                <a:lnTo>
                  <a:pt x="17857" y="8656"/>
                </a:lnTo>
                <a:lnTo>
                  <a:pt x="17347" y="9429"/>
                </a:lnTo>
                <a:cubicBezTo>
                  <a:pt x="17328" y="9462"/>
                  <a:pt x="17316" y="9510"/>
                  <a:pt x="17316" y="9550"/>
                </a:cubicBezTo>
                <a:lnTo>
                  <a:pt x="17316" y="21412"/>
                </a:lnTo>
                <a:cubicBezTo>
                  <a:pt x="17316" y="21516"/>
                  <a:pt x="17377" y="21598"/>
                  <a:pt x="17458" y="21598"/>
                </a:cubicBezTo>
                <a:lnTo>
                  <a:pt x="20290" y="21598"/>
                </a:lnTo>
                <a:cubicBezTo>
                  <a:pt x="20371" y="21598"/>
                  <a:pt x="20434" y="21516"/>
                  <a:pt x="20434" y="21412"/>
                </a:cubicBezTo>
                <a:lnTo>
                  <a:pt x="20434" y="5561"/>
                </a:lnTo>
                <a:cubicBezTo>
                  <a:pt x="20434" y="5440"/>
                  <a:pt x="20346" y="5364"/>
                  <a:pt x="20260" y="5385"/>
                </a:cubicBezTo>
                <a:close/>
                <a:moveTo>
                  <a:pt x="9174" y="9548"/>
                </a:moveTo>
                <a:cubicBezTo>
                  <a:pt x="9094" y="9530"/>
                  <a:pt x="9007" y="9606"/>
                  <a:pt x="9007" y="9727"/>
                </a:cubicBezTo>
                <a:lnTo>
                  <a:pt x="9007" y="21412"/>
                </a:lnTo>
                <a:cubicBezTo>
                  <a:pt x="9007" y="21516"/>
                  <a:pt x="9068" y="21598"/>
                  <a:pt x="9149" y="21598"/>
                </a:cubicBezTo>
                <a:lnTo>
                  <a:pt x="11981" y="21598"/>
                </a:lnTo>
                <a:cubicBezTo>
                  <a:pt x="12062" y="21598"/>
                  <a:pt x="12125" y="21516"/>
                  <a:pt x="12125" y="21412"/>
                </a:cubicBezTo>
                <a:lnTo>
                  <a:pt x="12125" y="13474"/>
                </a:lnTo>
                <a:cubicBezTo>
                  <a:pt x="12125" y="13426"/>
                  <a:pt x="12113" y="13386"/>
                  <a:pt x="12082" y="13345"/>
                </a:cubicBezTo>
                <a:lnTo>
                  <a:pt x="9250" y="9598"/>
                </a:lnTo>
                <a:cubicBezTo>
                  <a:pt x="9228" y="9570"/>
                  <a:pt x="9201" y="9554"/>
                  <a:pt x="9174" y="9548"/>
                </a:cubicBezTo>
                <a:close/>
                <a:moveTo>
                  <a:pt x="16102" y="10653"/>
                </a:moveTo>
                <a:cubicBezTo>
                  <a:pt x="16074" y="10659"/>
                  <a:pt x="16045" y="10676"/>
                  <a:pt x="16021" y="10704"/>
                </a:cubicBezTo>
                <a:lnTo>
                  <a:pt x="13700" y="13917"/>
                </a:lnTo>
                <a:lnTo>
                  <a:pt x="13189" y="14693"/>
                </a:lnTo>
                <a:cubicBezTo>
                  <a:pt x="13170" y="14725"/>
                  <a:pt x="13158" y="14773"/>
                  <a:pt x="13158" y="14814"/>
                </a:cubicBezTo>
                <a:lnTo>
                  <a:pt x="13158" y="21412"/>
                </a:lnTo>
                <a:cubicBezTo>
                  <a:pt x="13158" y="21516"/>
                  <a:pt x="13221" y="21598"/>
                  <a:pt x="13301" y="21598"/>
                </a:cubicBezTo>
                <a:lnTo>
                  <a:pt x="16133" y="21598"/>
                </a:lnTo>
                <a:cubicBezTo>
                  <a:pt x="16214" y="21598"/>
                  <a:pt x="16275" y="21516"/>
                  <a:pt x="16275" y="21412"/>
                </a:cubicBezTo>
                <a:lnTo>
                  <a:pt x="16275" y="10832"/>
                </a:lnTo>
                <a:cubicBezTo>
                  <a:pt x="16275" y="10711"/>
                  <a:pt x="16188" y="10636"/>
                  <a:pt x="16102" y="10653"/>
                </a:cubicBezTo>
                <a:close/>
                <a:moveTo>
                  <a:pt x="7801" y="10923"/>
                </a:moveTo>
                <a:cubicBezTo>
                  <a:pt x="7774" y="10930"/>
                  <a:pt x="7747" y="10946"/>
                  <a:pt x="7725" y="10976"/>
                </a:cubicBezTo>
                <a:lnTo>
                  <a:pt x="4894" y="14902"/>
                </a:lnTo>
                <a:cubicBezTo>
                  <a:pt x="4869" y="14934"/>
                  <a:pt x="4855" y="14974"/>
                  <a:pt x="4855" y="15023"/>
                </a:cubicBezTo>
                <a:lnTo>
                  <a:pt x="4855" y="21412"/>
                </a:lnTo>
                <a:cubicBezTo>
                  <a:pt x="4855" y="21516"/>
                  <a:pt x="4918" y="21598"/>
                  <a:pt x="4999" y="21598"/>
                </a:cubicBezTo>
                <a:lnTo>
                  <a:pt x="7830" y="21598"/>
                </a:lnTo>
                <a:cubicBezTo>
                  <a:pt x="7911" y="21598"/>
                  <a:pt x="7974" y="21516"/>
                  <a:pt x="7974" y="21412"/>
                </a:cubicBezTo>
                <a:lnTo>
                  <a:pt x="7974" y="11097"/>
                </a:lnTo>
                <a:cubicBezTo>
                  <a:pt x="7974" y="10976"/>
                  <a:pt x="7884" y="10902"/>
                  <a:pt x="7801" y="10923"/>
                </a:cubicBezTo>
                <a:close/>
                <a:moveTo>
                  <a:pt x="3680" y="16498"/>
                </a:moveTo>
                <a:cubicBezTo>
                  <a:pt x="3652" y="16505"/>
                  <a:pt x="3626" y="16524"/>
                  <a:pt x="3604" y="16554"/>
                </a:cubicBezTo>
                <a:lnTo>
                  <a:pt x="772" y="20477"/>
                </a:lnTo>
                <a:cubicBezTo>
                  <a:pt x="747" y="20510"/>
                  <a:pt x="735" y="20550"/>
                  <a:pt x="735" y="20598"/>
                </a:cubicBezTo>
                <a:lnTo>
                  <a:pt x="735" y="21412"/>
                </a:lnTo>
                <a:cubicBezTo>
                  <a:pt x="735" y="21516"/>
                  <a:pt x="798" y="21598"/>
                  <a:pt x="879" y="21598"/>
                </a:cubicBezTo>
                <a:lnTo>
                  <a:pt x="3711" y="21598"/>
                </a:lnTo>
                <a:cubicBezTo>
                  <a:pt x="3792" y="21598"/>
                  <a:pt x="3853" y="21516"/>
                  <a:pt x="3853" y="21412"/>
                </a:cubicBezTo>
                <a:lnTo>
                  <a:pt x="3853" y="16682"/>
                </a:lnTo>
                <a:cubicBezTo>
                  <a:pt x="3853" y="16555"/>
                  <a:pt x="3762" y="16478"/>
                  <a:pt x="3680" y="16498"/>
                </a:cubicBezTo>
                <a:close/>
              </a:path>
            </a:pathLst>
          </a:custGeom>
          <a:solidFill>
            <a:srgbClr val="D6A800"/>
          </a:solidFill>
          <a:ln>
            <a:noFill/>
          </a:ln>
        </p:spPr>
        <p:txBody>
          <a:bodyPr spcFirstLastPara="1" wrap="square" lIns="34275" tIns="34275" rIns="34275" bIns="34275" anchor="ctr" anchorCtr="0">
            <a:noAutofit/>
          </a:bodyPr>
          <a:lstStyle/>
          <a:p>
            <a:pPr>
              <a:buSzPts val="1800"/>
            </a:pPr>
            <a:endParaRPr sz="1350">
              <a:latin typeface="Calibri"/>
              <a:ea typeface="Calibri"/>
              <a:cs typeface="Calibri"/>
              <a:sym typeface="Calibri"/>
            </a:endParaRPr>
          </a:p>
        </p:txBody>
      </p:sp>
      <p:pic>
        <p:nvPicPr>
          <p:cNvPr id="102" name="Picture 101" descr="Logo, icon, company name&#10;&#10;Description automatically generated">
            <a:extLst>
              <a:ext uri="{FF2B5EF4-FFF2-40B4-BE49-F238E27FC236}">
                <a16:creationId xmlns:a16="http://schemas.microsoft.com/office/drawing/2014/main" id="{7330001B-30BC-1A59-7021-5A78F95C34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56633" y="704817"/>
            <a:ext cx="365760" cy="365760"/>
          </a:xfrm>
          <a:prstGeom prst="rect">
            <a:avLst/>
          </a:prstGeom>
        </p:spPr>
      </p:pic>
      <p:pic>
        <p:nvPicPr>
          <p:cNvPr id="103" name="Picture 102" descr="Icon&#10;&#10;Description automatically generated">
            <a:extLst>
              <a:ext uri="{FF2B5EF4-FFF2-40B4-BE49-F238E27FC236}">
                <a16:creationId xmlns:a16="http://schemas.microsoft.com/office/drawing/2014/main" id="{AE4E22EF-7BE0-F323-11F5-23EE710AE2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73089" y="3719346"/>
            <a:ext cx="298609" cy="298609"/>
          </a:xfrm>
          <a:prstGeom prst="rect">
            <a:avLst/>
          </a:prstGeom>
        </p:spPr>
      </p:pic>
      <p:pic>
        <p:nvPicPr>
          <p:cNvPr id="104" name="Picture 103" descr="A close up of a sign&#10;&#10;Description automatically generated">
            <a:extLst>
              <a:ext uri="{FF2B5EF4-FFF2-40B4-BE49-F238E27FC236}">
                <a16:creationId xmlns:a16="http://schemas.microsoft.com/office/drawing/2014/main" id="{385DDE4A-16EE-A32B-3814-F09397CEE869}"/>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734426" y="887697"/>
            <a:ext cx="292608" cy="292608"/>
          </a:xfrm>
          <a:prstGeom prst="rect">
            <a:avLst/>
          </a:prstGeom>
        </p:spPr>
      </p:pic>
      <p:pic>
        <p:nvPicPr>
          <p:cNvPr id="105" name="Picture 104">
            <a:extLst>
              <a:ext uri="{FF2B5EF4-FFF2-40B4-BE49-F238E27FC236}">
                <a16:creationId xmlns:a16="http://schemas.microsoft.com/office/drawing/2014/main" id="{1B63A0C1-5EE3-4D53-CCF1-C94512A121E9}"/>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286447" y="2543297"/>
            <a:ext cx="548640" cy="548640"/>
          </a:xfrm>
          <a:prstGeom prst="rect">
            <a:avLst/>
          </a:prstGeom>
        </p:spPr>
      </p:pic>
      <p:sp>
        <p:nvSpPr>
          <p:cNvPr id="106" name="Google Shape;33;p3">
            <a:extLst>
              <a:ext uri="{FF2B5EF4-FFF2-40B4-BE49-F238E27FC236}">
                <a16:creationId xmlns:a16="http://schemas.microsoft.com/office/drawing/2014/main" id="{6989DA81-DF14-8CD6-8FD6-C513202CF463}"/>
              </a:ext>
            </a:extLst>
          </p:cNvPr>
          <p:cNvSpPr txBox="1"/>
          <p:nvPr/>
        </p:nvSpPr>
        <p:spPr>
          <a:xfrm>
            <a:off x="6382657" y="1406346"/>
            <a:ext cx="901822" cy="220981"/>
          </a:xfrm>
          <a:prstGeom prst="rect">
            <a:avLst/>
          </a:prstGeom>
          <a:noFill/>
          <a:ln>
            <a:noFill/>
          </a:ln>
        </p:spPr>
        <p:txBody>
          <a:bodyPr spcFirstLastPara="1" wrap="square" lIns="34275" tIns="34275" rIns="34275" bIns="34275" anchor="t" anchorCtr="0">
            <a:noAutofit/>
          </a:bodyPr>
          <a:lstStyle/>
          <a:p>
            <a:pPr algn="ctr">
              <a:buClr>
                <a:srgbClr val="7A4AAA"/>
              </a:buClr>
              <a:buSzPts val="1200"/>
            </a:pPr>
            <a:r>
              <a:rPr lang="en-US" sz="900" b="1">
                <a:solidFill>
                  <a:srgbClr val="7A4AAA"/>
                </a:solidFill>
                <a:latin typeface="Avenir"/>
                <a:ea typeface="Avenir"/>
                <a:cs typeface="Avenir"/>
                <a:sym typeface="Avenir"/>
              </a:rPr>
              <a:t>TECHS/TOOLS     </a:t>
            </a:r>
            <a:endParaRPr sz="1050" b="1"/>
          </a:p>
        </p:txBody>
      </p:sp>
      <p:pic>
        <p:nvPicPr>
          <p:cNvPr id="107" name="Picture 106" descr="Logo&#10;&#10;Description automatically generated">
            <a:extLst>
              <a:ext uri="{FF2B5EF4-FFF2-40B4-BE49-F238E27FC236}">
                <a16:creationId xmlns:a16="http://schemas.microsoft.com/office/drawing/2014/main" id="{A13951B9-23B8-31AE-9CBC-8A45548EA39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45655" y="1197468"/>
            <a:ext cx="762000" cy="241935"/>
          </a:xfrm>
          <a:prstGeom prst="rect">
            <a:avLst/>
          </a:prstGeom>
        </p:spPr>
      </p:pic>
      <p:pic>
        <p:nvPicPr>
          <p:cNvPr id="108" name="Graphic 107">
            <a:extLst>
              <a:ext uri="{FF2B5EF4-FFF2-40B4-BE49-F238E27FC236}">
                <a16:creationId xmlns:a16="http://schemas.microsoft.com/office/drawing/2014/main" id="{DEB1BB7B-33F0-5600-8093-FCDEB5FD489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360895" y="1413914"/>
            <a:ext cx="365760" cy="365760"/>
          </a:xfrm>
          <a:prstGeom prst="rect">
            <a:avLst/>
          </a:prstGeom>
        </p:spPr>
      </p:pic>
      <p:pic>
        <p:nvPicPr>
          <p:cNvPr id="109" name="Picture 108" descr="Icon&#10;&#10;Description automatically generated">
            <a:extLst>
              <a:ext uri="{FF2B5EF4-FFF2-40B4-BE49-F238E27FC236}">
                <a16:creationId xmlns:a16="http://schemas.microsoft.com/office/drawing/2014/main" id="{3C566A7A-F088-33FA-6076-C81B827DC6C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805712" y="1439368"/>
            <a:ext cx="301943" cy="333375"/>
          </a:xfrm>
          <a:prstGeom prst="rect">
            <a:avLst/>
          </a:prstGeom>
        </p:spPr>
      </p:pic>
      <p:pic>
        <p:nvPicPr>
          <p:cNvPr id="110" name="Picture 109" descr="Icon&#10;&#10;Description automatically generated">
            <a:extLst>
              <a:ext uri="{FF2B5EF4-FFF2-40B4-BE49-F238E27FC236}">
                <a16:creationId xmlns:a16="http://schemas.microsoft.com/office/drawing/2014/main" id="{35BAD977-2DF8-64D5-8EBC-E86B24D0180A}"/>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500000" y="3428571"/>
            <a:ext cx="541020" cy="541020"/>
          </a:xfrm>
          <a:prstGeom prst="rect">
            <a:avLst/>
          </a:prstGeom>
        </p:spPr>
      </p:pic>
      <p:sp>
        <p:nvSpPr>
          <p:cNvPr id="111" name="Google Shape;42;p3">
            <a:extLst>
              <a:ext uri="{FF2B5EF4-FFF2-40B4-BE49-F238E27FC236}">
                <a16:creationId xmlns:a16="http://schemas.microsoft.com/office/drawing/2014/main" id="{0BC5087D-0BB3-B0F8-9E5B-F7D32362370B}"/>
              </a:ext>
            </a:extLst>
          </p:cNvPr>
          <p:cNvSpPr txBox="1"/>
          <p:nvPr/>
        </p:nvSpPr>
        <p:spPr>
          <a:xfrm>
            <a:off x="6568085" y="3759885"/>
            <a:ext cx="901822" cy="220981"/>
          </a:xfrm>
          <a:prstGeom prst="rect">
            <a:avLst/>
          </a:prstGeom>
          <a:noFill/>
          <a:ln>
            <a:noFill/>
          </a:ln>
        </p:spPr>
        <p:txBody>
          <a:bodyPr spcFirstLastPara="1" wrap="square" lIns="34275" tIns="34275" rIns="34275" bIns="34275" anchor="t" anchorCtr="0">
            <a:noAutofit/>
          </a:bodyPr>
          <a:lstStyle/>
          <a:p>
            <a:pPr algn="ctr">
              <a:buClr>
                <a:srgbClr val="00ACFF"/>
              </a:buClr>
              <a:buSzPts val="1200"/>
            </a:pPr>
            <a:r>
              <a:rPr lang="en-US" sz="900" b="1">
                <a:solidFill>
                  <a:srgbClr val="00ACFF"/>
                </a:solidFill>
                <a:latin typeface="Avenir"/>
                <a:ea typeface="Avenir"/>
                <a:cs typeface="Avenir"/>
                <a:sym typeface="Avenir"/>
              </a:rPr>
              <a:t>TECHS/TOOLS     </a:t>
            </a:r>
            <a:endParaRPr sz="1050" b="1"/>
          </a:p>
        </p:txBody>
      </p:sp>
      <p:pic>
        <p:nvPicPr>
          <p:cNvPr id="112" name="Picture 111" descr="A picture containing drawing&#10;&#10;Description automatically generated">
            <a:extLst>
              <a:ext uri="{FF2B5EF4-FFF2-40B4-BE49-F238E27FC236}">
                <a16:creationId xmlns:a16="http://schemas.microsoft.com/office/drawing/2014/main" id="{D84AAB20-ECBB-3946-53A7-334880383247}"/>
              </a:ext>
            </a:extLst>
          </p:cNvPr>
          <p:cNvPicPr>
            <a:picLocks noChangeAspect="1"/>
          </p:cNvPicPr>
          <p:nvPr/>
        </p:nvPicPr>
        <p:blipFill rotWithShape="1">
          <a:blip r:embed="rId11">
            <a:extLst>
              <a:ext uri="{28A0092B-C50C-407E-A947-70E740481C1C}">
                <a14:useLocalDpi xmlns:a14="http://schemas.microsoft.com/office/drawing/2010/main" val="0"/>
              </a:ext>
            </a:extLst>
          </a:blip>
          <a:srcRect r="54397"/>
          <a:stretch/>
        </p:blipFill>
        <p:spPr>
          <a:xfrm>
            <a:off x="7520353" y="3855939"/>
            <a:ext cx="485407" cy="375761"/>
          </a:xfrm>
          <a:prstGeom prst="rect">
            <a:avLst/>
          </a:prstGeom>
        </p:spPr>
      </p:pic>
      <p:pic>
        <p:nvPicPr>
          <p:cNvPr id="113" name="Graphic 112">
            <a:extLst>
              <a:ext uri="{FF2B5EF4-FFF2-40B4-BE49-F238E27FC236}">
                <a16:creationId xmlns:a16="http://schemas.microsoft.com/office/drawing/2014/main" id="{A55A9F57-F3C3-2D60-6CA2-41255016CE8E}"/>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8107654" y="3568456"/>
            <a:ext cx="357188" cy="355664"/>
          </a:xfrm>
          <a:prstGeom prst="rect">
            <a:avLst/>
          </a:prstGeom>
        </p:spPr>
      </p:pic>
      <p:pic>
        <p:nvPicPr>
          <p:cNvPr id="114" name="Picture 113" descr="Logo, company name&#10;&#10;Description automatically generated">
            <a:extLst>
              <a:ext uri="{FF2B5EF4-FFF2-40B4-BE49-F238E27FC236}">
                <a16:creationId xmlns:a16="http://schemas.microsoft.com/office/drawing/2014/main" id="{0F4A286F-F7CB-D859-6579-9905956C6FEC}"/>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8096519" y="3954598"/>
            <a:ext cx="400050" cy="400050"/>
          </a:xfrm>
          <a:prstGeom prst="rect">
            <a:avLst/>
          </a:prstGeom>
        </p:spPr>
      </p:pic>
      <p:pic>
        <p:nvPicPr>
          <p:cNvPr id="115" name="Picture 114" descr="Logo, company name&#10;&#10;Description automatically generated">
            <a:extLst>
              <a:ext uri="{FF2B5EF4-FFF2-40B4-BE49-F238E27FC236}">
                <a16:creationId xmlns:a16="http://schemas.microsoft.com/office/drawing/2014/main" id="{BCADCA54-4539-AB07-B02F-DFF051152BFF}"/>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8182187" y="1259116"/>
            <a:ext cx="400050" cy="400050"/>
          </a:xfrm>
          <a:prstGeom prst="rect">
            <a:avLst/>
          </a:prstGeom>
        </p:spPr>
      </p:pic>
      <p:pic>
        <p:nvPicPr>
          <p:cNvPr id="116" name="Picture 115" descr="Logo&#10;&#10;Description automatically generated">
            <a:extLst>
              <a:ext uri="{FF2B5EF4-FFF2-40B4-BE49-F238E27FC236}">
                <a16:creationId xmlns:a16="http://schemas.microsoft.com/office/drawing/2014/main" id="{59006663-2D51-CD5D-D596-4D057753B7F6}"/>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606059" y="3655592"/>
            <a:ext cx="714375" cy="504070"/>
          </a:xfrm>
          <a:prstGeom prst="rect">
            <a:avLst/>
          </a:prstGeom>
        </p:spPr>
      </p:pic>
      <p:pic>
        <p:nvPicPr>
          <p:cNvPr id="117" name="Picture 116" descr="A picture containing drawing&#10;&#10;Description automatically generated">
            <a:extLst>
              <a:ext uri="{FF2B5EF4-FFF2-40B4-BE49-F238E27FC236}">
                <a16:creationId xmlns:a16="http://schemas.microsoft.com/office/drawing/2014/main" id="{EEBA8398-7853-B8B1-B61B-D8D8F2E79641}"/>
              </a:ext>
            </a:extLst>
          </p:cNvPr>
          <p:cNvPicPr>
            <a:picLocks noChangeAspect="1"/>
          </p:cNvPicPr>
          <p:nvPr/>
        </p:nvPicPr>
        <p:blipFill rotWithShape="1">
          <a:blip r:embed="rId11">
            <a:extLst>
              <a:ext uri="{28A0092B-C50C-407E-A947-70E740481C1C}">
                <a14:useLocalDpi xmlns:a14="http://schemas.microsoft.com/office/drawing/2010/main" val="0"/>
              </a:ext>
            </a:extLst>
          </a:blip>
          <a:srcRect r="54397"/>
          <a:stretch/>
        </p:blipFill>
        <p:spPr>
          <a:xfrm>
            <a:off x="1326981" y="3733656"/>
            <a:ext cx="485407" cy="397711"/>
          </a:xfrm>
          <a:prstGeom prst="rect">
            <a:avLst/>
          </a:prstGeom>
        </p:spPr>
      </p:pic>
      <p:pic>
        <p:nvPicPr>
          <p:cNvPr id="118" name="Picture 117" descr="Logo&#10;&#10;Description automatically generated">
            <a:extLst>
              <a:ext uri="{FF2B5EF4-FFF2-40B4-BE49-F238E27FC236}">
                <a16:creationId xmlns:a16="http://schemas.microsoft.com/office/drawing/2014/main" id="{C3907E26-29D7-7A37-8A6E-509C38BAF459}"/>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714466" y="4161670"/>
            <a:ext cx="1045845" cy="302442"/>
          </a:xfrm>
          <a:prstGeom prst="rect">
            <a:avLst/>
          </a:prstGeom>
        </p:spPr>
      </p:pic>
      <p:sp>
        <p:nvSpPr>
          <p:cNvPr id="119" name="Google Shape;51;p3">
            <a:extLst>
              <a:ext uri="{FF2B5EF4-FFF2-40B4-BE49-F238E27FC236}">
                <a16:creationId xmlns:a16="http://schemas.microsoft.com/office/drawing/2014/main" id="{002F7D57-024A-FDFF-E505-A875DA526920}"/>
              </a:ext>
            </a:extLst>
          </p:cNvPr>
          <p:cNvSpPr txBox="1"/>
          <p:nvPr/>
        </p:nvSpPr>
        <p:spPr>
          <a:xfrm>
            <a:off x="1799067" y="4013513"/>
            <a:ext cx="901822" cy="220981"/>
          </a:xfrm>
          <a:prstGeom prst="rect">
            <a:avLst/>
          </a:prstGeom>
          <a:noFill/>
          <a:ln>
            <a:noFill/>
          </a:ln>
        </p:spPr>
        <p:txBody>
          <a:bodyPr spcFirstLastPara="1" wrap="square" lIns="34275" tIns="34275" rIns="34275" bIns="34275" anchor="t" anchorCtr="0">
            <a:noAutofit/>
          </a:bodyPr>
          <a:lstStyle/>
          <a:p>
            <a:pPr algn="ctr">
              <a:buClr>
                <a:srgbClr val="D6A800"/>
              </a:buClr>
              <a:buSzPts val="1200"/>
            </a:pPr>
            <a:r>
              <a:rPr lang="en-US" sz="900" b="1">
                <a:solidFill>
                  <a:srgbClr val="D6A800"/>
                </a:solidFill>
                <a:latin typeface="Avenir"/>
                <a:ea typeface="Avenir"/>
                <a:cs typeface="Avenir"/>
                <a:sym typeface="Avenir"/>
              </a:rPr>
              <a:t>TECHS/TOOLS     </a:t>
            </a:r>
            <a:endParaRPr sz="1050" b="1"/>
          </a:p>
        </p:txBody>
      </p:sp>
      <p:pic>
        <p:nvPicPr>
          <p:cNvPr id="120" name="Picture 119" descr="Logo&#10;&#10;Description automatically generated">
            <a:extLst>
              <a:ext uri="{FF2B5EF4-FFF2-40B4-BE49-F238E27FC236}">
                <a16:creationId xmlns:a16="http://schemas.microsoft.com/office/drawing/2014/main" id="{D01F0A7F-56E0-938A-2A41-DB03D72889BA}"/>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353550" y="1214068"/>
            <a:ext cx="1181100" cy="266700"/>
          </a:xfrm>
          <a:prstGeom prst="rect">
            <a:avLst/>
          </a:prstGeom>
        </p:spPr>
      </p:pic>
      <p:pic>
        <p:nvPicPr>
          <p:cNvPr id="121" name="Picture 120" descr="Logo, company name&#10;&#10;Description automatically generated">
            <a:extLst>
              <a:ext uri="{FF2B5EF4-FFF2-40B4-BE49-F238E27FC236}">
                <a16:creationId xmlns:a16="http://schemas.microsoft.com/office/drawing/2014/main" id="{14125548-E548-03D6-4154-C30155E313AE}"/>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331654" y="439982"/>
            <a:ext cx="762000" cy="763905"/>
          </a:xfrm>
          <a:prstGeom prst="rect">
            <a:avLst/>
          </a:prstGeom>
        </p:spPr>
      </p:pic>
      <p:pic>
        <p:nvPicPr>
          <p:cNvPr id="122" name="Picture 121" descr="Logo&#10;&#10;Description automatically generated">
            <a:extLst>
              <a:ext uri="{FF2B5EF4-FFF2-40B4-BE49-F238E27FC236}">
                <a16:creationId xmlns:a16="http://schemas.microsoft.com/office/drawing/2014/main" id="{113539C0-7D60-5F74-95FA-71DDDC721400}"/>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152793" y="547036"/>
            <a:ext cx="609600" cy="609600"/>
          </a:xfrm>
          <a:prstGeom prst="rect">
            <a:avLst/>
          </a:prstGeom>
        </p:spPr>
      </p:pic>
      <p:sp>
        <p:nvSpPr>
          <p:cNvPr id="123" name="Google Shape;60;p3">
            <a:extLst>
              <a:ext uri="{FF2B5EF4-FFF2-40B4-BE49-F238E27FC236}">
                <a16:creationId xmlns:a16="http://schemas.microsoft.com/office/drawing/2014/main" id="{EE193B71-2AC9-67FF-464D-265EE1E49C76}"/>
              </a:ext>
            </a:extLst>
          </p:cNvPr>
          <p:cNvSpPr txBox="1"/>
          <p:nvPr/>
        </p:nvSpPr>
        <p:spPr>
          <a:xfrm>
            <a:off x="1539577" y="887697"/>
            <a:ext cx="986497" cy="220981"/>
          </a:xfrm>
          <a:prstGeom prst="rect">
            <a:avLst/>
          </a:prstGeom>
          <a:noFill/>
          <a:ln>
            <a:noFill/>
          </a:ln>
        </p:spPr>
        <p:txBody>
          <a:bodyPr spcFirstLastPara="1" wrap="square" lIns="34275" tIns="34275" rIns="34275" bIns="34275" anchor="t" anchorCtr="0">
            <a:noAutofit/>
          </a:bodyPr>
          <a:lstStyle/>
          <a:p>
            <a:pPr algn="ctr">
              <a:buClr>
                <a:srgbClr val="FF4D41"/>
              </a:buClr>
              <a:buSzPts val="1200"/>
            </a:pPr>
            <a:r>
              <a:rPr lang="en-US" sz="900" b="1">
                <a:solidFill>
                  <a:srgbClr val="FF4D41"/>
                </a:solidFill>
                <a:latin typeface="Avenir"/>
                <a:ea typeface="Avenir"/>
                <a:cs typeface="Avenir"/>
                <a:sym typeface="Avenir"/>
              </a:rPr>
              <a:t>TECHS/TOOLS   </a:t>
            </a:r>
            <a:endParaRPr sz="1050" b="1"/>
          </a:p>
        </p:txBody>
      </p:sp>
    </p:spTree>
    <p:extLst>
      <p:ext uri="{BB962C8B-B14F-4D97-AF65-F5344CB8AC3E}">
        <p14:creationId xmlns:p14="http://schemas.microsoft.com/office/powerpoint/2010/main" val="921078509"/>
      </p:ext>
    </p:extLst>
  </p:cSld>
  <p:clrMapOvr>
    <a:masterClrMapping/>
  </p:clrMapOvr>
  <mc:AlternateContent xmlns:mc="http://schemas.openxmlformats.org/markup-compatibility/2006" xmlns:p15="http://schemas.microsoft.com/office/powerpoint/2012/main">
    <mc:Choice Requires="p15">
      <p:transition spd="slow">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62"/>
                                        </p:tgtEl>
                                        <p:attrNameLst>
                                          <p:attrName>style.visibility</p:attrName>
                                        </p:attrNameLst>
                                      </p:cBhvr>
                                      <p:to>
                                        <p:strVal val="visible"/>
                                      </p:to>
                                    </p:set>
                                    <p:anim calcmode="lin" valueType="num">
                                      <p:cBhvr additive="base">
                                        <p:cTn id="7" dur="500"/>
                                        <p:tgtEl>
                                          <p:spTgt spid="62"/>
                                        </p:tgtEl>
                                        <p:attrNameLst>
                                          <p:attrName>ppt_w</p:attrName>
                                        </p:attrNameLst>
                                      </p:cBhvr>
                                      <p:tavLst>
                                        <p:tav tm="0">
                                          <p:val>
                                            <p:strVal val="0"/>
                                          </p:val>
                                        </p:tav>
                                        <p:tav tm="100000">
                                          <p:val>
                                            <p:strVal val="#ppt_w"/>
                                          </p:val>
                                        </p:tav>
                                      </p:tavLst>
                                    </p:anim>
                                    <p:anim calcmode="lin" valueType="num">
                                      <p:cBhvr additive="base">
                                        <p:cTn id="8" dur="500"/>
                                        <p:tgtEl>
                                          <p:spTgt spid="62"/>
                                        </p:tgtEl>
                                        <p:attrNameLst>
                                          <p:attrName>ppt_h</p:attrName>
                                        </p:attrNameLst>
                                      </p:cBhvr>
                                      <p:tavLst>
                                        <p:tav tm="0">
                                          <p:val>
                                            <p:str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nodeType="clickEffect">
                                  <p:stCondLst>
                                    <p:cond delay="0"/>
                                  </p:stCondLst>
                                  <p:childTnLst>
                                    <p:set>
                                      <p:cBhvr>
                                        <p:cTn id="12" dur="1" fill="hold">
                                          <p:stCondLst>
                                            <p:cond delay="0"/>
                                          </p:stCondLst>
                                        </p:cTn>
                                        <p:tgtEl>
                                          <p:spTgt spid="105"/>
                                        </p:tgtEl>
                                        <p:attrNameLst>
                                          <p:attrName>style.visibility</p:attrName>
                                        </p:attrNameLst>
                                      </p:cBhvr>
                                      <p:to>
                                        <p:strVal val="visible"/>
                                      </p:to>
                                    </p:set>
                                    <p:anim calcmode="lin" valueType="num">
                                      <p:cBhvr additive="base">
                                        <p:cTn id="13" dur="500"/>
                                        <p:tgtEl>
                                          <p:spTgt spid="105"/>
                                        </p:tgtEl>
                                        <p:attrNameLst>
                                          <p:attrName>ppt_w</p:attrName>
                                        </p:attrNameLst>
                                      </p:cBhvr>
                                      <p:tavLst>
                                        <p:tav tm="0">
                                          <p:val>
                                            <p:strVal val="0"/>
                                          </p:val>
                                        </p:tav>
                                        <p:tav tm="100000">
                                          <p:val>
                                            <p:strVal val="#ppt_w"/>
                                          </p:val>
                                        </p:tav>
                                      </p:tavLst>
                                    </p:anim>
                                    <p:anim calcmode="lin" valueType="num">
                                      <p:cBhvr additive="base">
                                        <p:cTn id="14" dur="500"/>
                                        <p:tgtEl>
                                          <p:spTgt spid="105"/>
                                        </p:tgtEl>
                                        <p:attrNameLst>
                                          <p:attrName>ppt_h</p:attrName>
                                        </p:attrNameLst>
                                      </p:cBhvr>
                                      <p:tavLst>
                                        <p:tav tm="0">
                                          <p:val>
                                            <p:strVal val="0"/>
                                          </p:val>
                                        </p:tav>
                                        <p:tav tm="100000">
                                          <p:val>
                                            <p:strVal val="#ppt_h"/>
                                          </p:val>
                                        </p:tav>
                                      </p:tavLst>
                                    </p:anim>
                                  </p:childTnLst>
                                </p:cTn>
                              </p:par>
                            </p:childTnLst>
                          </p:cTn>
                        </p:par>
                        <p:par>
                          <p:cTn id="15" fill="hold">
                            <p:stCondLst>
                              <p:cond delay="500"/>
                            </p:stCondLst>
                            <p:childTnLst>
                              <p:par>
                                <p:cTn id="16" presetID="10" presetClass="entr" presetSubtype="0" fill="hold" nodeType="afterEffect">
                                  <p:stCondLst>
                                    <p:cond delay="0"/>
                                  </p:stCondLst>
                                  <p:childTnLst>
                                    <p:set>
                                      <p:cBhvr>
                                        <p:cTn id="17" dur="1" fill="hold">
                                          <p:stCondLst>
                                            <p:cond delay="0"/>
                                          </p:stCondLst>
                                        </p:cTn>
                                        <p:tgtEl>
                                          <p:spTgt spid="70"/>
                                        </p:tgtEl>
                                        <p:attrNameLst>
                                          <p:attrName>style.visibility</p:attrName>
                                        </p:attrNameLst>
                                      </p:cBhvr>
                                      <p:to>
                                        <p:strVal val="visible"/>
                                      </p:to>
                                    </p:set>
                                    <p:animEffect transition="in" filter="fade">
                                      <p:cBhvr>
                                        <p:cTn id="18" dur="500"/>
                                        <p:tgtEl>
                                          <p:spTgt spid="70"/>
                                        </p:tgtEl>
                                      </p:cBhvr>
                                    </p:animEffect>
                                  </p:childTnLst>
                                </p:cTn>
                              </p:par>
                            </p:childTnLst>
                          </p:cTn>
                        </p:par>
                        <p:par>
                          <p:cTn id="19" fill="hold">
                            <p:stCondLst>
                              <p:cond delay="1000"/>
                            </p:stCondLst>
                            <p:childTnLst>
                              <p:par>
                                <p:cTn id="20" presetID="10" presetClass="entr" presetSubtype="0" fill="hold" nodeType="afterEffect">
                                  <p:stCondLst>
                                    <p:cond delay="0"/>
                                  </p:stCondLst>
                                  <p:childTnLst>
                                    <p:set>
                                      <p:cBhvr>
                                        <p:cTn id="21" dur="1" fill="hold">
                                          <p:stCondLst>
                                            <p:cond delay="0"/>
                                          </p:stCondLst>
                                        </p:cTn>
                                        <p:tgtEl>
                                          <p:spTgt spid="69"/>
                                        </p:tgtEl>
                                        <p:attrNameLst>
                                          <p:attrName>style.visibility</p:attrName>
                                        </p:attrNameLst>
                                      </p:cBhvr>
                                      <p:to>
                                        <p:strVal val="visible"/>
                                      </p:to>
                                    </p:set>
                                    <p:animEffect transition="in" filter="fade">
                                      <p:cBhvr>
                                        <p:cTn id="22" dur="500"/>
                                        <p:tgtEl>
                                          <p:spTgt spid="6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3"/>
                                        </p:tgtEl>
                                        <p:attrNameLst>
                                          <p:attrName>style.visibility</p:attrName>
                                        </p:attrNameLst>
                                      </p:cBhvr>
                                      <p:to>
                                        <p:strVal val="visible"/>
                                      </p:to>
                                    </p:set>
                                    <p:animEffect transition="in" filter="fade">
                                      <p:cBhvr>
                                        <p:cTn id="27" dur="500"/>
                                        <p:tgtEl>
                                          <p:spTgt spid="63"/>
                                        </p:tgtEl>
                                      </p:cBhvr>
                                    </p:animEffect>
                                  </p:childTnLst>
                                </p:cTn>
                              </p:par>
                            </p:childTnLst>
                          </p:cTn>
                        </p:par>
                        <p:par>
                          <p:cTn id="28" fill="hold">
                            <p:stCondLst>
                              <p:cond delay="500"/>
                            </p:stCondLst>
                            <p:childTnLst>
                              <p:par>
                                <p:cTn id="29" presetID="23" presetClass="entr" presetSubtype="16" fill="hold" nodeType="afterEffect">
                                  <p:stCondLst>
                                    <p:cond delay="0"/>
                                  </p:stCondLst>
                                  <p:childTnLst>
                                    <p:set>
                                      <p:cBhvr>
                                        <p:cTn id="30" dur="1" fill="hold">
                                          <p:stCondLst>
                                            <p:cond delay="0"/>
                                          </p:stCondLst>
                                        </p:cTn>
                                        <p:tgtEl>
                                          <p:spTgt spid="65"/>
                                        </p:tgtEl>
                                        <p:attrNameLst>
                                          <p:attrName>style.visibility</p:attrName>
                                        </p:attrNameLst>
                                      </p:cBhvr>
                                      <p:to>
                                        <p:strVal val="visible"/>
                                      </p:to>
                                    </p:set>
                                    <p:anim calcmode="lin" valueType="num">
                                      <p:cBhvr additive="base">
                                        <p:cTn id="31" dur="500"/>
                                        <p:tgtEl>
                                          <p:spTgt spid="65"/>
                                        </p:tgtEl>
                                        <p:attrNameLst>
                                          <p:attrName>ppt_w</p:attrName>
                                        </p:attrNameLst>
                                      </p:cBhvr>
                                      <p:tavLst>
                                        <p:tav tm="0">
                                          <p:val>
                                            <p:strVal val="0"/>
                                          </p:val>
                                        </p:tav>
                                        <p:tav tm="100000">
                                          <p:val>
                                            <p:strVal val="#ppt_w"/>
                                          </p:val>
                                        </p:tav>
                                      </p:tavLst>
                                    </p:anim>
                                    <p:anim calcmode="lin" valueType="num">
                                      <p:cBhvr additive="base">
                                        <p:cTn id="32" dur="500"/>
                                        <p:tgtEl>
                                          <p:spTgt spid="65"/>
                                        </p:tgtEl>
                                        <p:attrNameLst>
                                          <p:attrName>ppt_h</p:attrName>
                                        </p:attrNameLst>
                                      </p:cBhvr>
                                      <p:tavLst>
                                        <p:tav tm="0">
                                          <p:val>
                                            <p:strVal val="0"/>
                                          </p:val>
                                        </p:tav>
                                        <p:tav tm="100000">
                                          <p:val>
                                            <p:strVal val="#ppt_h"/>
                                          </p:val>
                                        </p:tav>
                                      </p:tavLst>
                                    </p:anim>
                                  </p:childTnLst>
                                </p:cTn>
                              </p:par>
                            </p:childTnLst>
                          </p:cTn>
                        </p:par>
                        <p:par>
                          <p:cTn id="33" fill="hold">
                            <p:stCondLst>
                              <p:cond delay="1000"/>
                            </p:stCondLst>
                            <p:childTnLst>
                              <p:par>
                                <p:cTn id="34" presetID="10" presetClass="entr" presetSubtype="0" fill="hold" nodeType="afterEffect">
                                  <p:stCondLst>
                                    <p:cond delay="0"/>
                                  </p:stCondLst>
                                  <p:childTnLst>
                                    <p:set>
                                      <p:cBhvr>
                                        <p:cTn id="35" dur="1" fill="hold">
                                          <p:stCondLst>
                                            <p:cond delay="0"/>
                                          </p:stCondLst>
                                        </p:cTn>
                                        <p:tgtEl>
                                          <p:spTgt spid="64"/>
                                        </p:tgtEl>
                                        <p:attrNameLst>
                                          <p:attrName>style.visibility</p:attrName>
                                        </p:attrNameLst>
                                      </p:cBhvr>
                                      <p:to>
                                        <p:strVal val="visible"/>
                                      </p:to>
                                    </p:set>
                                    <p:animEffect transition="in" filter="fade">
                                      <p:cBhvr>
                                        <p:cTn id="36" dur="500"/>
                                        <p:tgtEl>
                                          <p:spTgt spid="64"/>
                                        </p:tgtEl>
                                      </p:cBhvr>
                                    </p:animEffect>
                                  </p:childTnLst>
                                </p:cTn>
                              </p:par>
                            </p:childTnLst>
                          </p:cTn>
                        </p:par>
                        <p:par>
                          <p:cTn id="37" fill="hold">
                            <p:stCondLst>
                              <p:cond delay="1500"/>
                            </p:stCondLst>
                            <p:childTnLst>
                              <p:par>
                                <p:cTn id="38" presetID="23" presetClass="entr" presetSubtype="16" fill="hold" nodeType="afterEffect">
                                  <p:stCondLst>
                                    <p:cond delay="0"/>
                                  </p:stCondLst>
                                  <p:childTnLst>
                                    <p:set>
                                      <p:cBhvr>
                                        <p:cTn id="39" dur="1" fill="hold">
                                          <p:stCondLst>
                                            <p:cond delay="0"/>
                                          </p:stCondLst>
                                        </p:cTn>
                                        <p:tgtEl>
                                          <p:spTgt spid="102"/>
                                        </p:tgtEl>
                                        <p:attrNameLst>
                                          <p:attrName>style.visibility</p:attrName>
                                        </p:attrNameLst>
                                      </p:cBhvr>
                                      <p:to>
                                        <p:strVal val="visible"/>
                                      </p:to>
                                    </p:set>
                                    <p:anim calcmode="lin" valueType="num">
                                      <p:cBhvr additive="base">
                                        <p:cTn id="40" dur="500"/>
                                        <p:tgtEl>
                                          <p:spTgt spid="102"/>
                                        </p:tgtEl>
                                        <p:attrNameLst>
                                          <p:attrName>ppt_w</p:attrName>
                                        </p:attrNameLst>
                                      </p:cBhvr>
                                      <p:tavLst>
                                        <p:tav tm="0">
                                          <p:val>
                                            <p:strVal val="0"/>
                                          </p:val>
                                        </p:tav>
                                        <p:tav tm="100000">
                                          <p:val>
                                            <p:strVal val="#ppt_w"/>
                                          </p:val>
                                        </p:tav>
                                      </p:tavLst>
                                    </p:anim>
                                    <p:anim calcmode="lin" valueType="num">
                                      <p:cBhvr additive="base">
                                        <p:cTn id="41" dur="500"/>
                                        <p:tgtEl>
                                          <p:spTgt spid="102"/>
                                        </p:tgtEl>
                                        <p:attrNameLst>
                                          <p:attrName>ppt_h</p:attrName>
                                        </p:attrNameLst>
                                      </p:cBhvr>
                                      <p:tavLst>
                                        <p:tav tm="0">
                                          <p:val>
                                            <p:strVal val="0"/>
                                          </p:val>
                                        </p:tav>
                                        <p:tav tm="100000">
                                          <p:val>
                                            <p:strVal val="#ppt_h"/>
                                          </p:val>
                                        </p:tav>
                                      </p:tavLst>
                                    </p:anim>
                                  </p:childTnLst>
                                </p:cTn>
                              </p:par>
                            </p:childTnLst>
                          </p:cTn>
                        </p:par>
                        <p:par>
                          <p:cTn id="42" fill="hold">
                            <p:stCondLst>
                              <p:cond delay="2000"/>
                            </p:stCondLst>
                            <p:childTnLst>
                              <p:par>
                                <p:cTn id="43" presetID="10" presetClass="entr" presetSubtype="0" fill="hold" nodeType="afterEffect">
                                  <p:stCondLst>
                                    <p:cond delay="0"/>
                                  </p:stCondLst>
                                  <p:childTnLst>
                                    <p:set>
                                      <p:cBhvr>
                                        <p:cTn id="44" dur="1" fill="hold">
                                          <p:stCondLst>
                                            <p:cond delay="0"/>
                                          </p:stCondLst>
                                        </p:cTn>
                                        <p:tgtEl>
                                          <p:spTgt spid="73"/>
                                        </p:tgtEl>
                                        <p:attrNameLst>
                                          <p:attrName>style.visibility</p:attrName>
                                        </p:attrNameLst>
                                      </p:cBhvr>
                                      <p:to>
                                        <p:strVal val="visible"/>
                                      </p:to>
                                    </p:set>
                                    <p:animEffect transition="in" filter="fade">
                                      <p:cBhvr>
                                        <p:cTn id="45" dur="500"/>
                                        <p:tgtEl>
                                          <p:spTgt spid="73"/>
                                        </p:tgtEl>
                                      </p:cBhvr>
                                    </p:animEffect>
                                  </p:childTnLst>
                                </p:cTn>
                              </p:par>
                            </p:childTnLst>
                          </p:cTn>
                        </p:par>
                        <p:par>
                          <p:cTn id="46" fill="hold">
                            <p:stCondLst>
                              <p:cond delay="2500"/>
                            </p:stCondLst>
                            <p:childTnLst>
                              <p:par>
                                <p:cTn id="47" presetID="10" presetClass="entr" presetSubtype="0" fill="hold" nodeType="afterEffect">
                                  <p:stCondLst>
                                    <p:cond delay="0"/>
                                  </p:stCondLst>
                                  <p:childTnLst>
                                    <p:set>
                                      <p:cBhvr>
                                        <p:cTn id="48" dur="1" fill="hold">
                                          <p:stCondLst>
                                            <p:cond delay="0"/>
                                          </p:stCondLst>
                                        </p:cTn>
                                        <p:tgtEl>
                                          <p:spTgt spid="72"/>
                                        </p:tgtEl>
                                        <p:attrNameLst>
                                          <p:attrName>style.visibility</p:attrName>
                                        </p:attrNameLst>
                                      </p:cBhvr>
                                      <p:to>
                                        <p:strVal val="visible"/>
                                      </p:to>
                                    </p:set>
                                    <p:animEffect transition="in" filter="fade">
                                      <p:cBhvr>
                                        <p:cTn id="49" dur="500"/>
                                        <p:tgtEl>
                                          <p:spTgt spid="72"/>
                                        </p:tgtEl>
                                      </p:cBhvr>
                                    </p:animEffect>
                                  </p:childTnLst>
                                </p:cTn>
                              </p:par>
                            </p:childTnLst>
                          </p:cTn>
                        </p:par>
                        <p:par>
                          <p:cTn id="50" fill="hold">
                            <p:stCondLst>
                              <p:cond delay="3000"/>
                            </p:stCondLst>
                            <p:childTnLst>
                              <p:par>
                                <p:cTn id="51" presetID="10" presetClass="entr" presetSubtype="0" fill="hold" nodeType="afterEffect">
                                  <p:stCondLst>
                                    <p:cond delay="0"/>
                                  </p:stCondLst>
                                  <p:childTnLst>
                                    <p:set>
                                      <p:cBhvr>
                                        <p:cTn id="52" dur="1" fill="hold">
                                          <p:stCondLst>
                                            <p:cond delay="0"/>
                                          </p:stCondLst>
                                        </p:cTn>
                                        <p:tgtEl>
                                          <p:spTgt spid="71"/>
                                        </p:tgtEl>
                                        <p:attrNameLst>
                                          <p:attrName>style.visibility</p:attrName>
                                        </p:attrNameLst>
                                      </p:cBhvr>
                                      <p:to>
                                        <p:strVal val="visible"/>
                                      </p:to>
                                    </p:set>
                                    <p:animEffect transition="in" filter="fade">
                                      <p:cBhvr>
                                        <p:cTn id="53" dur="500"/>
                                        <p:tgtEl>
                                          <p:spTgt spid="71"/>
                                        </p:tgtEl>
                                      </p:cBhvr>
                                    </p:animEffect>
                                  </p:childTnLst>
                                </p:cTn>
                              </p:par>
                            </p:childTnLst>
                          </p:cTn>
                        </p:par>
                        <p:par>
                          <p:cTn id="54" fill="hold">
                            <p:stCondLst>
                              <p:cond delay="3500"/>
                            </p:stCondLst>
                            <p:childTnLst>
                              <p:par>
                                <p:cTn id="55" presetID="10" presetClass="entr" presetSubtype="0" fill="hold" nodeType="afterEffect">
                                  <p:stCondLst>
                                    <p:cond delay="0"/>
                                  </p:stCondLst>
                                  <p:childTnLst>
                                    <p:set>
                                      <p:cBhvr>
                                        <p:cTn id="56" dur="1" fill="hold">
                                          <p:stCondLst>
                                            <p:cond delay="0"/>
                                          </p:stCondLst>
                                        </p:cTn>
                                        <p:tgtEl>
                                          <p:spTgt spid="106"/>
                                        </p:tgtEl>
                                        <p:attrNameLst>
                                          <p:attrName>style.visibility</p:attrName>
                                        </p:attrNameLst>
                                      </p:cBhvr>
                                      <p:to>
                                        <p:strVal val="visible"/>
                                      </p:to>
                                    </p:set>
                                    <p:animEffect transition="in" filter="fade">
                                      <p:cBhvr>
                                        <p:cTn id="57" dur="500"/>
                                        <p:tgtEl>
                                          <p:spTgt spid="106"/>
                                        </p:tgtEl>
                                      </p:cBhvr>
                                    </p:animEffect>
                                  </p:childTnLst>
                                </p:cTn>
                              </p:par>
                            </p:childTnLst>
                          </p:cTn>
                        </p:par>
                        <p:par>
                          <p:cTn id="58" fill="hold">
                            <p:stCondLst>
                              <p:cond delay="4000"/>
                            </p:stCondLst>
                            <p:childTnLst>
                              <p:par>
                                <p:cTn id="59" presetID="10" presetClass="entr" presetSubtype="0" fill="hold" nodeType="afterEffect">
                                  <p:stCondLst>
                                    <p:cond delay="0"/>
                                  </p:stCondLst>
                                  <p:childTnLst>
                                    <p:set>
                                      <p:cBhvr>
                                        <p:cTn id="60" dur="1" fill="hold">
                                          <p:stCondLst>
                                            <p:cond delay="0"/>
                                          </p:stCondLst>
                                        </p:cTn>
                                        <p:tgtEl>
                                          <p:spTgt spid="107"/>
                                        </p:tgtEl>
                                        <p:attrNameLst>
                                          <p:attrName>style.visibility</p:attrName>
                                        </p:attrNameLst>
                                      </p:cBhvr>
                                      <p:to>
                                        <p:strVal val="visible"/>
                                      </p:to>
                                    </p:set>
                                    <p:animEffect transition="in" filter="fade">
                                      <p:cBhvr>
                                        <p:cTn id="61" dur="500"/>
                                        <p:tgtEl>
                                          <p:spTgt spid="107"/>
                                        </p:tgtEl>
                                      </p:cBhvr>
                                    </p:animEffect>
                                  </p:childTnLst>
                                </p:cTn>
                              </p:par>
                            </p:childTnLst>
                          </p:cTn>
                        </p:par>
                        <p:par>
                          <p:cTn id="62" fill="hold">
                            <p:stCondLst>
                              <p:cond delay="4500"/>
                            </p:stCondLst>
                            <p:childTnLst>
                              <p:par>
                                <p:cTn id="63" presetID="10" presetClass="entr" presetSubtype="0" fill="hold" nodeType="afterEffect">
                                  <p:stCondLst>
                                    <p:cond delay="0"/>
                                  </p:stCondLst>
                                  <p:childTnLst>
                                    <p:set>
                                      <p:cBhvr>
                                        <p:cTn id="64" dur="1" fill="hold">
                                          <p:stCondLst>
                                            <p:cond delay="0"/>
                                          </p:stCondLst>
                                        </p:cTn>
                                        <p:tgtEl>
                                          <p:spTgt spid="115"/>
                                        </p:tgtEl>
                                        <p:attrNameLst>
                                          <p:attrName>style.visibility</p:attrName>
                                        </p:attrNameLst>
                                      </p:cBhvr>
                                      <p:to>
                                        <p:strVal val="visible"/>
                                      </p:to>
                                    </p:set>
                                    <p:animEffect transition="in" filter="fade">
                                      <p:cBhvr>
                                        <p:cTn id="65" dur="500"/>
                                        <p:tgtEl>
                                          <p:spTgt spid="115"/>
                                        </p:tgtEl>
                                      </p:cBhvr>
                                    </p:animEffect>
                                  </p:childTnLst>
                                </p:cTn>
                              </p:par>
                            </p:childTnLst>
                          </p:cTn>
                        </p:par>
                        <p:par>
                          <p:cTn id="66" fill="hold">
                            <p:stCondLst>
                              <p:cond delay="5000"/>
                            </p:stCondLst>
                            <p:childTnLst>
                              <p:par>
                                <p:cTn id="67" presetID="10" presetClass="entr" presetSubtype="0" fill="hold" nodeType="afterEffect">
                                  <p:stCondLst>
                                    <p:cond delay="0"/>
                                  </p:stCondLst>
                                  <p:childTnLst>
                                    <p:set>
                                      <p:cBhvr>
                                        <p:cTn id="68" dur="1" fill="hold">
                                          <p:stCondLst>
                                            <p:cond delay="0"/>
                                          </p:stCondLst>
                                        </p:cTn>
                                        <p:tgtEl>
                                          <p:spTgt spid="108"/>
                                        </p:tgtEl>
                                        <p:attrNameLst>
                                          <p:attrName>style.visibility</p:attrName>
                                        </p:attrNameLst>
                                      </p:cBhvr>
                                      <p:to>
                                        <p:strVal val="visible"/>
                                      </p:to>
                                    </p:set>
                                    <p:animEffect transition="in" filter="fade">
                                      <p:cBhvr>
                                        <p:cTn id="69" dur="500"/>
                                        <p:tgtEl>
                                          <p:spTgt spid="108"/>
                                        </p:tgtEl>
                                      </p:cBhvr>
                                    </p:animEffect>
                                  </p:childTnLst>
                                </p:cTn>
                              </p:par>
                            </p:childTnLst>
                          </p:cTn>
                        </p:par>
                        <p:par>
                          <p:cTn id="70" fill="hold">
                            <p:stCondLst>
                              <p:cond delay="5500"/>
                            </p:stCondLst>
                            <p:childTnLst>
                              <p:par>
                                <p:cTn id="71" presetID="10" presetClass="entr" presetSubtype="0" fill="hold" nodeType="afterEffect">
                                  <p:stCondLst>
                                    <p:cond delay="0"/>
                                  </p:stCondLst>
                                  <p:childTnLst>
                                    <p:set>
                                      <p:cBhvr>
                                        <p:cTn id="72" dur="1" fill="hold">
                                          <p:stCondLst>
                                            <p:cond delay="0"/>
                                          </p:stCondLst>
                                        </p:cTn>
                                        <p:tgtEl>
                                          <p:spTgt spid="109"/>
                                        </p:tgtEl>
                                        <p:attrNameLst>
                                          <p:attrName>style.visibility</p:attrName>
                                        </p:attrNameLst>
                                      </p:cBhvr>
                                      <p:to>
                                        <p:strVal val="visible"/>
                                      </p:to>
                                    </p:set>
                                    <p:animEffect transition="in" filter="fade">
                                      <p:cBhvr>
                                        <p:cTn id="73" dur="500"/>
                                        <p:tgtEl>
                                          <p:spTgt spid="109"/>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nodeType="clickEffect">
                                  <p:stCondLst>
                                    <p:cond delay="0"/>
                                  </p:stCondLst>
                                  <p:childTnLst>
                                    <p:set>
                                      <p:cBhvr>
                                        <p:cTn id="77" dur="1" fill="hold">
                                          <p:stCondLst>
                                            <p:cond delay="0"/>
                                          </p:stCondLst>
                                        </p:cTn>
                                        <p:tgtEl>
                                          <p:spTgt spid="74"/>
                                        </p:tgtEl>
                                        <p:attrNameLst>
                                          <p:attrName>style.visibility</p:attrName>
                                        </p:attrNameLst>
                                      </p:cBhvr>
                                      <p:to>
                                        <p:strVal val="visible"/>
                                      </p:to>
                                    </p:set>
                                    <p:animEffect transition="in" filter="fade">
                                      <p:cBhvr>
                                        <p:cTn id="78" dur="500"/>
                                        <p:tgtEl>
                                          <p:spTgt spid="74"/>
                                        </p:tgtEl>
                                      </p:cBhvr>
                                    </p:animEffect>
                                  </p:childTnLst>
                                </p:cTn>
                              </p:par>
                            </p:childTnLst>
                          </p:cTn>
                        </p:par>
                        <p:par>
                          <p:cTn id="79" fill="hold">
                            <p:stCondLst>
                              <p:cond delay="500"/>
                            </p:stCondLst>
                            <p:childTnLst>
                              <p:par>
                                <p:cTn id="80" presetID="23" presetClass="entr" presetSubtype="16" fill="hold" nodeType="afterEffect">
                                  <p:stCondLst>
                                    <p:cond delay="0"/>
                                  </p:stCondLst>
                                  <p:childTnLst>
                                    <p:set>
                                      <p:cBhvr>
                                        <p:cTn id="81" dur="1" fill="hold">
                                          <p:stCondLst>
                                            <p:cond delay="0"/>
                                          </p:stCondLst>
                                        </p:cTn>
                                        <p:tgtEl>
                                          <p:spTgt spid="76"/>
                                        </p:tgtEl>
                                        <p:attrNameLst>
                                          <p:attrName>style.visibility</p:attrName>
                                        </p:attrNameLst>
                                      </p:cBhvr>
                                      <p:to>
                                        <p:strVal val="visible"/>
                                      </p:to>
                                    </p:set>
                                    <p:anim calcmode="lin" valueType="num">
                                      <p:cBhvr additive="base">
                                        <p:cTn id="82" dur="500"/>
                                        <p:tgtEl>
                                          <p:spTgt spid="76"/>
                                        </p:tgtEl>
                                        <p:attrNameLst>
                                          <p:attrName>ppt_w</p:attrName>
                                        </p:attrNameLst>
                                      </p:cBhvr>
                                      <p:tavLst>
                                        <p:tav tm="0">
                                          <p:val>
                                            <p:strVal val="0"/>
                                          </p:val>
                                        </p:tav>
                                        <p:tav tm="100000">
                                          <p:val>
                                            <p:strVal val="#ppt_w"/>
                                          </p:val>
                                        </p:tav>
                                      </p:tavLst>
                                    </p:anim>
                                    <p:anim calcmode="lin" valueType="num">
                                      <p:cBhvr additive="base">
                                        <p:cTn id="83" dur="500"/>
                                        <p:tgtEl>
                                          <p:spTgt spid="76"/>
                                        </p:tgtEl>
                                        <p:attrNameLst>
                                          <p:attrName>ppt_h</p:attrName>
                                        </p:attrNameLst>
                                      </p:cBhvr>
                                      <p:tavLst>
                                        <p:tav tm="0">
                                          <p:val>
                                            <p:strVal val="0"/>
                                          </p:val>
                                        </p:tav>
                                        <p:tav tm="100000">
                                          <p:val>
                                            <p:strVal val="#ppt_h"/>
                                          </p:val>
                                        </p:tav>
                                      </p:tavLst>
                                    </p:anim>
                                  </p:childTnLst>
                                </p:cTn>
                              </p:par>
                            </p:childTnLst>
                          </p:cTn>
                        </p:par>
                        <p:par>
                          <p:cTn id="84" fill="hold">
                            <p:stCondLst>
                              <p:cond delay="1000"/>
                            </p:stCondLst>
                            <p:childTnLst>
                              <p:par>
                                <p:cTn id="85" presetID="10" presetClass="entr" presetSubtype="0" fill="hold" nodeType="afterEffect">
                                  <p:stCondLst>
                                    <p:cond delay="0"/>
                                  </p:stCondLst>
                                  <p:childTnLst>
                                    <p:set>
                                      <p:cBhvr>
                                        <p:cTn id="86" dur="1" fill="hold">
                                          <p:stCondLst>
                                            <p:cond delay="0"/>
                                          </p:stCondLst>
                                        </p:cTn>
                                        <p:tgtEl>
                                          <p:spTgt spid="75"/>
                                        </p:tgtEl>
                                        <p:attrNameLst>
                                          <p:attrName>style.visibility</p:attrName>
                                        </p:attrNameLst>
                                      </p:cBhvr>
                                      <p:to>
                                        <p:strVal val="visible"/>
                                      </p:to>
                                    </p:set>
                                    <p:animEffect transition="in" filter="fade">
                                      <p:cBhvr>
                                        <p:cTn id="87" dur="500"/>
                                        <p:tgtEl>
                                          <p:spTgt spid="75"/>
                                        </p:tgtEl>
                                      </p:cBhvr>
                                    </p:animEffect>
                                  </p:childTnLst>
                                </p:cTn>
                              </p:par>
                            </p:childTnLst>
                          </p:cTn>
                        </p:par>
                        <p:par>
                          <p:cTn id="88" fill="hold">
                            <p:stCondLst>
                              <p:cond delay="1500"/>
                            </p:stCondLst>
                            <p:childTnLst>
                              <p:par>
                                <p:cTn id="89" presetID="23" presetClass="entr" presetSubtype="16" fill="hold" nodeType="afterEffect">
                                  <p:stCondLst>
                                    <p:cond delay="0"/>
                                  </p:stCondLst>
                                  <p:childTnLst>
                                    <p:set>
                                      <p:cBhvr>
                                        <p:cTn id="90" dur="1" fill="hold">
                                          <p:stCondLst>
                                            <p:cond delay="0"/>
                                          </p:stCondLst>
                                        </p:cTn>
                                        <p:tgtEl>
                                          <p:spTgt spid="103"/>
                                        </p:tgtEl>
                                        <p:attrNameLst>
                                          <p:attrName>style.visibility</p:attrName>
                                        </p:attrNameLst>
                                      </p:cBhvr>
                                      <p:to>
                                        <p:strVal val="visible"/>
                                      </p:to>
                                    </p:set>
                                    <p:anim calcmode="lin" valueType="num">
                                      <p:cBhvr additive="base">
                                        <p:cTn id="91" dur="500"/>
                                        <p:tgtEl>
                                          <p:spTgt spid="103"/>
                                        </p:tgtEl>
                                        <p:attrNameLst>
                                          <p:attrName>ppt_w</p:attrName>
                                        </p:attrNameLst>
                                      </p:cBhvr>
                                      <p:tavLst>
                                        <p:tav tm="0">
                                          <p:val>
                                            <p:strVal val="0"/>
                                          </p:val>
                                        </p:tav>
                                        <p:tav tm="100000">
                                          <p:val>
                                            <p:strVal val="#ppt_w"/>
                                          </p:val>
                                        </p:tav>
                                      </p:tavLst>
                                    </p:anim>
                                    <p:anim calcmode="lin" valueType="num">
                                      <p:cBhvr additive="base">
                                        <p:cTn id="92" dur="500"/>
                                        <p:tgtEl>
                                          <p:spTgt spid="103"/>
                                        </p:tgtEl>
                                        <p:attrNameLst>
                                          <p:attrName>ppt_h</p:attrName>
                                        </p:attrNameLst>
                                      </p:cBhvr>
                                      <p:tavLst>
                                        <p:tav tm="0">
                                          <p:val>
                                            <p:strVal val="0"/>
                                          </p:val>
                                        </p:tav>
                                        <p:tav tm="100000">
                                          <p:val>
                                            <p:strVal val="#ppt_h"/>
                                          </p:val>
                                        </p:tav>
                                      </p:tavLst>
                                    </p:anim>
                                  </p:childTnLst>
                                </p:cTn>
                              </p:par>
                            </p:childTnLst>
                          </p:cTn>
                        </p:par>
                        <p:par>
                          <p:cTn id="93" fill="hold">
                            <p:stCondLst>
                              <p:cond delay="2000"/>
                            </p:stCondLst>
                            <p:childTnLst>
                              <p:par>
                                <p:cTn id="94" presetID="10" presetClass="entr" presetSubtype="0" fill="hold" nodeType="afterEffect">
                                  <p:stCondLst>
                                    <p:cond delay="0"/>
                                  </p:stCondLst>
                                  <p:childTnLst>
                                    <p:set>
                                      <p:cBhvr>
                                        <p:cTn id="95" dur="1" fill="hold">
                                          <p:stCondLst>
                                            <p:cond delay="0"/>
                                          </p:stCondLst>
                                        </p:cTn>
                                        <p:tgtEl>
                                          <p:spTgt spid="82"/>
                                        </p:tgtEl>
                                        <p:attrNameLst>
                                          <p:attrName>style.visibility</p:attrName>
                                        </p:attrNameLst>
                                      </p:cBhvr>
                                      <p:to>
                                        <p:strVal val="visible"/>
                                      </p:to>
                                    </p:set>
                                    <p:animEffect transition="in" filter="fade">
                                      <p:cBhvr>
                                        <p:cTn id="96" dur="500"/>
                                        <p:tgtEl>
                                          <p:spTgt spid="82"/>
                                        </p:tgtEl>
                                      </p:cBhvr>
                                    </p:animEffect>
                                  </p:childTnLst>
                                </p:cTn>
                              </p:par>
                            </p:childTnLst>
                          </p:cTn>
                        </p:par>
                        <p:par>
                          <p:cTn id="97" fill="hold">
                            <p:stCondLst>
                              <p:cond delay="2500"/>
                            </p:stCondLst>
                            <p:childTnLst>
                              <p:par>
                                <p:cTn id="98" presetID="10" presetClass="entr" presetSubtype="0" fill="hold" nodeType="afterEffect">
                                  <p:stCondLst>
                                    <p:cond delay="0"/>
                                  </p:stCondLst>
                                  <p:childTnLst>
                                    <p:set>
                                      <p:cBhvr>
                                        <p:cTn id="99" dur="1" fill="hold">
                                          <p:stCondLst>
                                            <p:cond delay="0"/>
                                          </p:stCondLst>
                                        </p:cTn>
                                        <p:tgtEl>
                                          <p:spTgt spid="81"/>
                                        </p:tgtEl>
                                        <p:attrNameLst>
                                          <p:attrName>style.visibility</p:attrName>
                                        </p:attrNameLst>
                                      </p:cBhvr>
                                      <p:to>
                                        <p:strVal val="visible"/>
                                      </p:to>
                                    </p:set>
                                    <p:animEffect transition="in" filter="fade">
                                      <p:cBhvr>
                                        <p:cTn id="100" dur="500"/>
                                        <p:tgtEl>
                                          <p:spTgt spid="81"/>
                                        </p:tgtEl>
                                      </p:cBhvr>
                                    </p:animEffect>
                                  </p:childTnLst>
                                </p:cTn>
                              </p:par>
                            </p:childTnLst>
                          </p:cTn>
                        </p:par>
                        <p:par>
                          <p:cTn id="101" fill="hold">
                            <p:stCondLst>
                              <p:cond delay="3000"/>
                            </p:stCondLst>
                            <p:childTnLst>
                              <p:par>
                                <p:cTn id="102" presetID="10" presetClass="entr" presetSubtype="0" fill="hold" nodeType="afterEffect">
                                  <p:stCondLst>
                                    <p:cond delay="0"/>
                                  </p:stCondLst>
                                  <p:childTnLst>
                                    <p:set>
                                      <p:cBhvr>
                                        <p:cTn id="103" dur="1" fill="hold">
                                          <p:stCondLst>
                                            <p:cond delay="0"/>
                                          </p:stCondLst>
                                        </p:cTn>
                                        <p:tgtEl>
                                          <p:spTgt spid="80"/>
                                        </p:tgtEl>
                                        <p:attrNameLst>
                                          <p:attrName>style.visibility</p:attrName>
                                        </p:attrNameLst>
                                      </p:cBhvr>
                                      <p:to>
                                        <p:strVal val="visible"/>
                                      </p:to>
                                    </p:set>
                                    <p:animEffect transition="in" filter="fade">
                                      <p:cBhvr>
                                        <p:cTn id="104" dur="500"/>
                                        <p:tgtEl>
                                          <p:spTgt spid="80"/>
                                        </p:tgtEl>
                                      </p:cBhvr>
                                    </p:animEffect>
                                  </p:childTnLst>
                                </p:cTn>
                              </p:par>
                            </p:childTnLst>
                          </p:cTn>
                        </p:par>
                        <p:par>
                          <p:cTn id="105" fill="hold">
                            <p:stCondLst>
                              <p:cond delay="3500"/>
                            </p:stCondLst>
                            <p:childTnLst>
                              <p:par>
                                <p:cTn id="106" presetID="10" presetClass="entr" presetSubtype="0" fill="hold" nodeType="afterEffect">
                                  <p:stCondLst>
                                    <p:cond delay="0"/>
                                  </p:stCondLst>
                                  <p:childTnLst>
                                    <p:set>
                                      <p:cBhvr>
                                        <p:cTn id="107" dur="1" fill="hold">
                                          <p:stCondLst>
                                            <p:cond delay="0"/>
                                          </p:stCondLst>
                                        </p:cTn>
                                        <p:tgtEl>
                                          <p:spTgt spid="111"/>
                                        </p:tgtEl>
                                        <p:attrNameLst>
                                          <p:attrName>style.visibility</p:attrName>
                                        </p:attrNameLst>
                                      </p:cBhvr>
                                      <p:to>
                                        <p:strVal val="visible"/>
                                      </p:to>
                                    </p:set>
                                    <p:animEffect transition="in" filter="fade">
                                      <p:cBhvr>
                                        <p:cTn id="108" dur="500"/>
                                        <p:tgtEl>
                                          <p:spTgt spid="111"/>
                                        </p:tgtEl>
                                      </p:cBhvr>
                                    </p:animEffect>
                                  </p:childTnLst>
                                </p:cTn>
                              </p:par>
                            </p:childTnLst>
                          </p:cTn>
                        </p:par>
                        <p:par>
                          <p:cTn id="109" fill="hold">
                            <p:stCondLst>
                              <p:cond delay="4000"/>
                            </p:stCondLst>
                            <p:childTnLst>
                              <p:par>
                                <p:cTn id="110" presetID="10" presetClass="entr" presetSubtype="0" fill="hold" nodeType="afterEffect">
                                  <p:stCondLst>
                                    <p:cond delay="0"/>
                                  </p:stCondLst>
                                  <p:childTnLst>
                                    <p:set>
                                      <p:cBhvr>
                                        <p:cTn id="111" dur="1" fill="hold">
                                          <p:stCondLst>
                                            <p:cond delay="0"/>
                                          </p:stCondLst>
                                        </p:cTn>
                                        <p:tgtEl>
                                          <p:spTgt spid="110"/>
                                        </p:tgtEl>
                                        <p:attrNameLst>
                                          <p:attrName>style.visibility</p:attrName>
                                        </p:attrNameLst>
                                      </p:cBhvr>
                                      <p:to>
                                        <p:strVal val="visible"/>
                                      </p:to>
                                    </p:set>
                                    <p:animEffect transition="in" filter="fade">
                                      <p:cBhvr>
                                        <p:cTn id="112" dur="500"/>
                                        <p:tgtEl>
                                          <p:spTgt spid="110"/>
                                        </p:tgtEl>
                                      </p:cBhvr>
                                    </p:animEffect>
                                  </p:childTnLst>
                                </p:cTn>
                              </p:par>
                            </p:childTnLst>
                          </p:cTn>
                        </p:par>
                        <p:par>
                          <p:cTn id="113" fill="hold">
                            <p:stCondLst>
                              <p:cond delay="4500"/>
                            </p:stCondLst>
                            <p:childTnLst>
                              <p:par>
                                <p:cTn id="114" presetID="10" presetClass="entr" presetSubtype="0" fill="hold" nodeType="afterEffect">
                                  <p:stCondLst>
                                    <p:cond delay="0"/>
                                  </p:stCondLst>
                                  <p:childTnLst>
                                    <p:set>
                                      <p:cBhvr>
                                        <p:cTn id="115" dur="1" fill="hold">
                                          <p:stCondLst>
                                            <p:cond delay="0"/>
                                          </p:stCondLst>
                                        </p:cTn>
                                        <p:tgtEl>
                                          <p:spTgt spid="113"/>
                                        </p:tgtEl>
                                        <p:attrNameLst>
                                          <p:attrName>style.visibility</p:attrName>
                                        </p:attrNameLst>
                                      </p:cBhvr>
                                      <p:to>
                                        <p:strVal val="visible"/>
                                      </p:to>
                                    </p:set>
                                    <p:animEffect transition="in" filter="fade">
                                      <p:cBhvr>
                                        <p:cTn id="116" dur="500"/>
                                        <p:tgtEl>
                                          <p:spTgt spid="113"/>
                                        </p:tgtEl>
                                      </p:cBhvr>
                                    </p:animEffect>
                                  </p:childTnLst>
                                </p:cTn>
                              </p:par>
                            </p:childTnLst>
                          </p:cTn>
                        </p:par>
                        <p:par>
                          <p:cTn id="117" fill="hold">
                            <p:stCondLst>
                              <p:cond delay="5000"/>
                            </p:stCondLst>
                            <p:childTnLst>
                              <p:par>
                                <p:cTn id="118" presetID="10" presetClass="entr" presetSubtype="0" fill="hold" nodeType="afterEffect">
                                  <p:stCondLst>
                                    <p:cond delay="0"/>
                                  </p:stCondLst>
                                  <p:childTnLst>
                                    <p:set>
                                      <p:cBhvr>
                                        <p:cTn id="119" dur="1" fill="hold">
                                          <p:stCondLst>
                                            <p:cond delay="0"/>
                                          </p:stCondLst>
                                        </p:cTn>
                                        <p:tgtEl>
                                          <p:spTgt spid="112"/>
                                        </p:tgtEl>
                                        <p:attrNameLst>
                                          <p:attrName>style.visibility</p:attrName>
                                        </p:attrNameLst>
                                      </p:cBhvr>
                                      <p:to>
                                        <p:strVal val="visible"/>
                                      </p:to>
                                    </p:set>
                                    <p:animEffect transition="in" filter="fade">
                                      <p:cBhvr>
                                        <p:cTn id="120" dur="500"/>
                                        <p:tgtEl>
                                          <p:spTgt spid="112"/>
                                        </p:tgtEl>
                                      </p:cBhvr>
                                    </p:animEffect>
                                  </p:childTnLst>
                                </p:cTn>
                              </p:par>
                            </p:childTnLst>
                          </p:cTn>
                        </p:par>
                        <p:par>
                          <p:cTn id="121" fill="hold">
                            <p:stCondLst>
                              <p:cond delay="5500"/>
                            </p:stCondLst>
                            <p:childTnLst>
                              <p:par>
                                <p:cTn id="122" presetID="10" presetClass="entr" presetSubtype="0" fill="hold" nodeType="afterEffect">
                                  <p:stCondLst>
                                    <p:cond delay="0"/>
                                  </p:stCondLst>
                                  <p:childTnLst>
                                    <p:set>
                                      <p:cBhvr>
                                        <p:cTn id="123" dur="1" fill="hold">
                                          <p:stCondLst>
                                            <p:cond delay="0"/>
                                          </p:stCondLst>
                                        </p:cTn>
                                        <p:tgtEl>
                                          <p:spTgt spid="114"/>
                                        </p:tgtEl>
                                        <p:attrNameLst>
                                          <p:attrName>style.visibility</p:attrName>
                                        </p:attrNameLst>
                                      </p:cBhvr>
                                      <p:to>
                                        <p:strVal val="visible"/>
                                      </p:to>
                                    </p:set>
                                    <p:animEffect transition="in" filter="fade">
                                      <p:cBhvr>
                                        <p:cTn id="124" dur="500"/>
                                        <p:tgtEl>
                                          <p:spTgt spid="114"/>
                                        </p:tgtEl>
                                      </p:cBhvr>
                                    </p:animEffect>
                                  </p:childTnLst>
                                </p:cTn>
                              </p:par>
                            </p:childTnLst>
                          </p:cTn>
                        </p:par>
                      </p:childTnLst>
                    </p:cTn>
                  </p:par>
                  <p:par>
                    <p:cTn id="125" fill="hold">
                      <p:stCondLst>
                        <p:cond delay="indefinite"/>
                      </p:stCondLst>
                      <p:childTnLst>
                        <p:par>
                          <p:cTn id="126" fill="hold">
                            <p:stCondLst>
                              <p:cond delay="0"/>
                            </p:stCondLst>
                            <p:childTnLst>
                              <p:par>
                                <p:cTn id="127" presetID="10" presetClass="entr" presetSubtype="0" fill="hold" nodeType="clickEffect">
                                  <p:stCondLst>
                                    <p:cond delay="0"/>
                                  </p:stCondLst>
                                  <p:childTnLst>
                                    <p:set>
                                      <p:cBhvr>
                                        <p:cTn id="128" dur="1" fill="hold">
                                          <p:stCondLst>
                                            <p:cond delay="0"/>
                                          </p:stCondLst>
                                        </p:cTn>
                                        <p:tgtEl>
                                          <p:spTgt spid="83"/>
                                        </p:tgtEl>
                                        <p:attrNameLst>
                                          <p:attrName>style.visibility</p:attrName>
                                        </p:attrNameLst>
                                      </p:cBhvr>
                                      <p:to>
                                        <p:strVal val="visible"/>
                                      </p:to>
                                    </p:set>
                                    <p:animEffect transition="in" filter="fade">
                                      <p:cBhvr>
                                        <p:cTn id="129" dur="500"/>
                                        <p:tgtEl>
                                          <p:spTgt spid="83"/>
                                        </p:tgtEl>
                                      </p:cBhvr>
                                    </p:animEffect>
                                  </p:childTnLst>
                                </p:cTn>
                              </p:par>
                            </p:childTnLst>
                          </p:cTn>
                        </p:par>
                        <p:par>
                          <p:cTn id="130" fill="hold">
                            <p:stCondLst>
                              <p:cond delay="500"/>
                            </p:stCondLst>
                            <p:childTnLst>
                              <p:par>
                                <p:cTn id="131" presetID="23" presetClass="entr" presetSubtype="16" fill="hold" nodeType="afterEffect">
                                  <p:stCondLst>
                                    <p:cond delay="0"/>
                                  </p:stCondLst>
                                  <p:childTnLst>
                                    <p:set>
                                      <p:cBhvr>
                                        <p:cTn id="132" dur="1" fill="hold">
                                          <p:stCondLst>
                                            <p:cond delay="0"/>
                                          </p:stCondLst>
                                        </p:cTn>
                                        <p:tgtEl>
                                          <p:spTgt spid="85"/>
                                        </p:tgtEl>
                                        <p:attrNameLst>
                                          <p:attrName>style.visibility</p:attrName>
                                        </p:attrNameLst>
                                      </p:cBhvr>
                                      <p:to>
                                        <p:strVal val="visible"/>
                                      </p:to>
                                    </p:set>
                                    <p:anim calcmode="lin" valueType="num">
                                      <p:cBhvr additive="base">
                                        <p:cTn id="133" dur="500"/>
                                        <p:tgtEl>
                                          <p:spTgt spid="85"/>
                                        </p:tgtEl>
                                        <p:attrNameLst>
                                          <p:attrName>ppt_w</p:attrName>
                                        </p:attrNameLst>
                                      </p:cBhvr>
                                      <p:tavLst>
                                        <p:tav tm="0">
                                          <p:val>
                                            <p:strVal val="0"/>
                                          </p:val>
                                        </p:tav>
                                        <p:tav tm="100000">
                                          <p:val>
                                            <p:strVal val="#ppt_w"/>
                                          </p:val>
                                        </p:tav>
                                      </p:tavLst>
                                    </p:anim>
                                    <p:anim calcmode="lin" valueType="num">
                                      <p:cBhvr additive="base">
                                        <p:cTn id="134" dur="500"/>
                                        <p:tgtEl>
                                          <p:spTgt spid="85"/>
                                        </p:tgtEl>
                                        <p:attrNameLst>
                                          <p:attrName>ppt_h</p:attrName>
                                        </p:attrNameLst>
                                      </p:cBhvr>
                                      <p:tavLst>
                                        <p:tav tm="0">
                                          <p:val>
                                            <p:strVal val="0"/>
                                          </p:val>
                                        </p:tav>
                                        <p:tav tm="100000">
                                          <p:val>
                                            <p:strVal val="#ppt_h"/>
                                          </p:val>
                                        </p:tav>
                                      </p:tavLst>
                                    </p:anim>
                                  </p:childTnLst>
                                </p:cTn>
                              </p:par>
                            </p:childTnLst>
                          </p:cTn>
                        </p:par>
                        <p:par>
                          <p:cTn id="135" fill="hold">
                            <p:stCondLst>
                              <p:cond delay="1000"/>
                            </p:stCondLst>
                            <p:childTnLst>
                              <p:par>
                                <p:cTn id="136" presetID="10" presetClass="entr" presetSubtype="0" fill="hold" nodeType="afterEffect">
                                  <p:stCondLst>
                                    <p:cond delay="0"/>
                                  </p:stCondLst>
                                  <p:childTnLst>
                                    <p:set>
                                      <p:cBhvr>
                                        <p:cTn id="137" dur="1" fill="hold">
                                          <p:stCondLst>
                                            <p:cond delay="0"/>
                                          </p:stCondLst>
                                        </p:cTn>
                                        <p:tgtEl>
                                          <p:spTgt spid="84"/>
                                        </p:tgtEl>
                                        <p:attrNameLst>
                                          <p:attrName>style.visibility</p:attrName>
                                        </p:attrNameLst>
                                      </p:cBhvr>
                                      <p:to>
                                        <p:strVal val="visible"/>
                                      </p:to>
                                    </p:set>
                                    <p:animEffect transition="in" filter="fade">
                                      <p:cBhvr>
                                        <p:cTn id="138" dur="500"/>
                                        <p:tgtEl>
                                          <p:spTgt spid="84"/>
                                        </p:tgtEl>
                                      </p:cBhvr>
                                    </p:animEffect>
                                  </p:childTnLst>
                                </p:cTn>
                              </p:par>
                            </p:childTnLst>
                          </p:cTn>
                        </p:par>
                        <p:par>
                          <p:cTn id="139" fill="hold">
                            <p:stCondLst>
                              <p:cond delay="1500"/>
                            </p:stCondLst>
                            <p:childTnLst>
                              <p:par>
                                <p:cTn id="140" presetID="23" presetClass="entr" presetSubtype="16" fill="hold" nodeType="afterEffect">
                                  <p:stCondLst>
                                    <p:cond delay="0"/>
                                  </p:stCondLst>
                                  <p:childTnLst>
                                    <p:set>
                                      <p:cBhvr>
                                        <p:cTn id="141" dur="1" fill="hold">
                                          <p:stCondLst>
                                            <p:cond delay="0"/>
                                          </p:stCondLst>
                                        </p:cTn>
                                        <p:tgtEl>
                                          <p:spTgt spid="101"/>
                                        </p:tgtEl>
                                        <p:attrNameLst>
                                          <p:attrName>style.visibility</p:attrName>
                                        </p:attrNameLst>
                                      </p:cBhvr>
                                      <p:to>
                                        <p:strVal val="visible"/>
                                      </p:to>
                                    </p:set>
                                    <p:anim calcmode="lin" valueType="num">
                                      <p:cBhvr additive="base">
                                        <p:cTn id="142" dur="500"/>
                                        <p:tgtEl>
                                          <p:spTgt spid="101"/>
                                        </p:tgtEl>
                                        <p:attrNameLst>
                                          <p:attrName>ppt_w</p:attrName>
                                        </p:attrNameLst>
                                      </p:cBhvr>
                                      <p:tavLst>
                                        <p:tav tm="0">
                                          <p:val>
                                            <p:strVal val="0"/>
                                          </p:val>
                                        </p:tav>
                                        <p:tav tm="100000">
                                          <p:val>
                                            <p:strVal val="#ppt_w"/>
                                          </p:val>
                                        </p:tav>
                                      </p:tavLst>
                                    </p:anim>
                                    <p:anim calcmode="lin" valueType="num">
                                      <p:cBhvr additive="base">
                                        <p:cTn id="143" dur="500"/>
                                        <p:tgtEl>
                                          <p:spTgt spid="101"/>
                                        </p:tgtEl>
                                        <p:attrNameLst>
                                          <p:attrName>ppt_h</p:attrName>
                                        </p:attrNameLst>
                                      </p:cBhvr>
                                      <p:tavLst>
                                        <p:tav tm="0">
                                          <p:val>
                                            <p:strVal val="0"/>
                                          </p:val>
                                        </p:tav>
                                        <p:tav tm="100000">
                                          <p:val>
                                            <p:strVal val="#ppt_h"/>
                                          </p:val>
                                        </p:tav>
                                      </p:tavLst>
                                    </p:anim>
                                  </p:childTnLst>
                                </p:cTn>
                              </p:par>
                            </p:childTnLst>
                          </p:cTn>
                        </p:par>
                        <p:par>
                          <p:cTn id="144" fill="hold">
                            <p:stCondLst>
                              <p:cond delay="2000"/>
                            </p:stCondLst>
                            <p:childTnLst>
                              <p:par>
                                <p:cTn id="145" presetID="10" presetClass="entr" presetSubtype="0" fill="hold" nodeType="afterEffect">
                                  <p:stCondLst>
                                    <p:cond delay="0"/>
                                  </p:stCondLst>
                                  <p:childTnLst>
                                    <p:set>
                                      <p:cBhvr>
                                        <p:cTn id="146" dur="1" fill="hold">
                                          <p:stCondLst>
                                            <p:cond delay="0"/>
                                          </p:stCondLst>
                                        </p:cTn>
                                        <p:tgtEl>
                                          <p:spTgt spid="91"/>
                                        </p:tgtEl>
                                        <p:attrNameLst>
                                          <p:attrName>style.visibility</p:attrName>
                                        </p:attrNameLst>
                                      </p:cBhvr>
                                      <p:to>
                                        <p:strVal val="visible"/>
                                      </p:to>
                                    </p:set>
                                    <p:animEffect transition="in" filter="fade">
                                      <p:cBhvr>
                                        <p:cTn id="147" dur="500"/>
                                        <p:tgtEl>
                                          <p:spTgt spid="91"/>
                                        </p:tgtEl>
                                      </p:cBhvr>
                                    </p:animEffect>
                                  </p:childTnLst>
                                </p:cTn>
                              </p:par>
                            </p:childTnLst>
                          </p:cTn>
                        </p:par>
                        <p:par>
                          <p:cTn id="148" fill="hold">
                            <p:stCondLst>
                              <p:cond delay="2500"/>
                            </p:stCondLst>
                            <p:childTnLst>
                              <p:par>
                                <p:cTn id="149" presetID="10" presetClass="entr" presetSubtype="0" fill="hold" nodeType="afterEffect">
                                  <p:stCondLst>
                                    <p:cond delay="0"/>
                                  </p:stCondLst>
                                  <p:childTnLst>
                                    <p:set>
                                      <p:cBhvr>
                                        <p:cTn id="150" dur="1" fill="hold">
                                          <p:stCondLst>
                                            <p:cond delay="0"/>
                                          </p:stCondLst>
                                        </p:cTn>
                                        <p:tgtEl>
                                          <p:spTgt spid="90"/>
                                        </p:tgtEl>
                                        <p:attrNameLst>
                                          <p:attrName>style.visibility</p:attrName>
                                        </p:attrNameLst>
                                      </p:cBhvr>
                                      <p:to>
                                        <p:strVal val="visible"/>
                                      </p:to>
                                    </p:set>
                                    <p:animEffect transition="in" filter="fade">
                                      <p:cBhvr>
                                        <p:cTn id="151" dur="500"/>
                                        <p:tgtEl>
                                          <p:spTgt spid="90"/>
                                        </p:tgtEl>
                                      </p:cBhvr>
                                    </p:animEffect>
                                  </p:childTnLst>
                                </p:cTn>
                              </p:par>
                            </p:childTnLst>
                          </p:cTn>
                        </p:par>
                        <p:par>
                          <p:cTn id="152" fill="hold">
                            <p:stCondLst>
                              <p:cond delay="3000"/>
                            </p:stCondLst>
                            <p:childTnLst>
                              <p:par>
                                <p:cTn id="153" presetID="10" presetClass="entr" presetSubtype="0" fill="hold" nodeType="afterEffect">
                                  <p:stCondLst>
                                    <p:cond delay="0"/>
                                  </p:stCondLst>
                                  <p:childTnLst>
                                    <p:set>
                                      <p:cBhvr>
                                        <p:cTn id="154" dur="1" fill="hold">
                                          <p:stCondLst>
                                            <p:cond delay="0"/>
                                          </p:stCondLst>
                                        </p:cTn>
                                        <p:tgtEl>
                                          <p:spTgt spid="89"/>
                                        </p:tgtEl>
                                        <p:attrNameLst>
                                          <p:attrName>style.visibility</p:attrName>
                                        </p:attrNameLst>
                                      </p:cBhvr>
                                      <p:to>
                                        <p:strVal val="visible"/>
                                      </p:to>
                                    </p:set>
                                    <p:animEffect transition="in" filter="fade">
                                      <p:cBhvr>
                                        <p:cTn id="155" dur="500"/>
                                        <p:tgtEl>
                                          <p:spTgt spid="89"/>
                                        </p:tgtEl>
                                      </p:cBhvr>
                                    </p:animEffect>
                                  </p:childTnLst>
                                </p:cTn>
                              </p:par>
                            </p:childTnLst>
                          </p:cTn>
                        </p:par>
                        <p:par>
                          <p:cTn id="156" fill="hold">
                            <p:stCondLst>
                              <p:cond delay="3500"/>
                            </p:stCondLst>
                            <p:childTnLst>
                              <p:par>
                                <p:cTn id="157" presetID="10" presetClass="entr" presetSubtype="0" fill="hold" nodeType="afterEffect">
                                  <p:stCondLst>
                                    <p:cond delay="0"/>
                                  </p:stCondLst>
                                  <p:childTnLst>
                                    <p:set>
                                      <p:cBhvr>
                                        <p:cTn id="158" dur="1" fill="hold">
                                          <p:stCondLst>
                                            <p:cond delay="0"/>
                                          </p:stCondLst>
                                        </p:cTn>
                                        <p:tgtEl>
                                          <p:spTgt spid="119"/>
                                        </p:tgtEl>
                                        <p:attrNameLst>
                                          <p:attrName>style.visibility</p:attrName>
                                        </p:attrNameLst>
                                      </p:cBhvr>
                                      <p:to>
                                        <p:strVal val="visible"/>
                                      </p:to>
                                    </p:set>
                                    <p:animEffect transition="in" filter="fade">
                                      <p:cBhvr>
                                        <p:cTn id="159" dur="500"/>
                                        <p:tgtEl>
                                          <p:spTgt spid="119"/>
                                        </p:tgtEl>
                                      </p:cBhvr>
                                    </p:animEffect>
                                  </p:childTnLst>
                                </p:cTn>
                              </p:par>
                            </p:childTnLst>
                          </p:cTn>
                        </p:par>
                        <p:par>
                          <p:cTn id="160" fill="hold">
                            <p:stCondLst>
                              <p:cond delay="4000"/>
                            </p:stCondLst>
                            <p:childTnLst>
                              <p:par>
                                <p:cTn id="161" presetID="10" presetClass="entr" presetSubtype="0" fill="hold" nodeType="afterEffect">
                                  <p:stCondLst>
                                    <p:cond delay="0"/>
                                  </p:stCondLst>
                                  <p:childTnLst>
                                    <p:set>
                                      <p:cBhvr>
                                        <p:cTn id="162" dur="1" fill="hold">
                                          <p:stCondLst>
                                            <p:cond delay="0"/>
                                          </p:stCondLst>
                                        </p:cTn>
                                        <p:tgtEl>
                                          <p:spTgt spid="117"/>
                                        </p:tgtEl>
                                        <p:attrNameLst>
                                          <p:attrName>style.visibility</p:attrName>
                                        </p:attrNameLst>
                                      </p:cBhvr>
                                      <p:to>
                                        <p:strVal val="visible"/>
                                      </p:to>
                                    </p:set>
                                    <p:animEffect transition="in" filter="fade">
                                      <p:cBhvr>
                                        <p:cTn id="163" dur="500"/>
                                        <p:tgtEl>
                                          <p:spTgt spid="117"/>
                                        </p:tgtEl>
                                      </p:cBhvr>
                                    </p:animEffect>
                                  </p:childTnLst>
                                </p:cTn>
                              </p:par>
                            </p:childTnLst>
                          </p:cTn>
                        </p:par>
                        <p:par>
                          <p:cTn id="164" fill="hold">
                            <p:stCondLst>
                              <p:cond delay="4500"/>
                            </p:stCondLst>
                            <p:childTnLst>
                              <p:par>
                                <p:cTn id="165" presetID="10" presetClass="entr" presetSubtype="0" fill="hold" nodeType="afterEffect">
                                  <p:stCondLst>
                                    <p:cond delay="0"/>
                                  </p:stCondLst>
                                  <p:childTnLst>
                                    <p:set>
                                      <p:cBhvr>
                                        <p:cTn id="166" dur="1" fill="hold">
                                          <p:stCondLst>
                                            <p:cond delay="0"/>
                                          </p:stCondLst>
                                        </p:cTn>
                                        <p:tgtEl>
                                          <p:spTgt spid="116"/>
                                        </p:tgtEl>
                                        <p:attrNameLst>
                                          <p:attrName>style.visibility</p:attrName>
                                        </p:attrNameLst>
                                      </p:cBhvr>
                                      <p:to>
                                        <p:strVal val="visible"/>
                                      </p:to>
                                    </p:set>
                                    <p:animEffect transition="in" filter="fade">
                                      <p:cBhvr>
                                        <p:cTn id="167" dur="500"/>
                                        <p:tgtEl>
                                          <p:spTgt spid="116"/>
                                        </p:tgtEl>
                                      </p:cBhvr>
                                    </p:animEffect>
                                  </p:childTnLst>
                                </p:cTn>
                              </p:par>
                            </p:childTnLst>
                          </p:cTn>
                        </p:par>
                        <p:par>
                          <p:cTn id="168" fill="hold">
                            <p:stCondLst>
                              <p:cond delay="5000"/>
                            </p:stCondLst>
                            <p:childTnLst>
                              <p:par>
                                <p:cTn id="169" presetID="10" presetClass="entr" presetSubtype="0" fill="hold" nodeType="afterEffect">
                                  <p:stCondLst>
                                    <p:cond delay="0"/>
                                  </p:stCondLst>
                                  <p:childTnLst>
                                    <p:set>
                                      <p:cBhvr>
                                        <p:cTn id="170" dur="1" fill="hold">
                                          <p:stCondLst>
                                            <p:cond delay="0"/>
                                          </p:stCondLst>
                                        </p:cTn>
                                        <p:tgtEl>
                                          <p:spTgt spid="118"/>
                                        </p:tgtEl>
                                        <p:attrNameLst>
                                          <p:attrName>style.visibility</p:attrName>
                                        </p:attrNameLst>
                                      </p:cBhvr>
                                      <p:to>
                                        <p:strVal val="visible"/>
                                      </p:to>
                                    </p:set>
                                    <p:animEffect transition="in" filter="fade">
                                      <p:cBhvr>
                                        <p:cTn id="171" dur="500"/>
                                        <p:tgtEl>
                                          <p:spTgt spid="118"/>
                                        </p:tgtEl>
                                      </p:cBhvr>
                                    </p:animEffect>
                                  </p:childTnLst>
                                </p:cTn>
                              </p:par>
                            </p:childTnLst>
                          </p:cTn>
                        </p:par>
                      </p:childTnLst>
                    </p:cTn>
                  </p:par>
                  <p:par>
                    <p:cTn id="172" fill="hold">
                      <p:stCondLst>
                        <p:cond delay="indefinite"/>
                      </p:stCondLst>
                      <p:childTnLst>
                        <p:par>
                          <p:cTn id="173" fill="hold">
                            <p:stCondLst>
                              <p:cond delay="0"/>
                            </p:stCondLst>
                            <p:childTnLst>
                              <p:par>
                                <p:cTn id="174" presetID="10" presetClass="entr" presetSubtype="0" fill="hold" nodeType="clickEffect">
                                  <p:stCondLst>
                                    <p:cond delay="0"/>
                                  </p:stCondLst>
                                  <p:childTnLst>
                                    <p:set>
                                      <p:cBhvr>
                                        <p:cTn id="175" dur="1" fill="hold">
                                          <p:stCondLst>
                                            <p:cond delay="0"/>
                                          </p:stCondLst>
                                        </p:cTn>
                                        <p:tgtEl>
                                          <p:spTgt spid="92"/>
                                        </p:tgtEl>
                                        <p:attrNameLst>
                                          <p:attrName>style.visibility</p:attrName>
                                        </p:attrNameLst>
                                      </p:cBhvr>
                                      <p:to>
                                        <p:strVal val="visible"/>
                                      </p:to>
                                    </p:set>
                                    <p:animEffect transition="in" filter="fade">
                                      <p:cBhvr>
                                        <p:cTn id="176" dur="500"/>
                                        <p:tgtEl>
                                          <p:spTgt spid="92"/>
                                        </p:tgtEl>
                                      </p:cBhvr>
                                    </p:animEffect>
                                  </p:childTnLst>
                                </p:cTn>
                              </p:par>
                            </p:childTnLst>
                          </p:cTn>
                        </p:par>
                        <p:par>
                          <p:cTn id="177" fill="hold">
                            <p:stCondLst>
                              <p:cond delay="500"/>
                            </p:stCondLst>
                            <p:childTnLst>
                              <p:par>
                                <p:cTn id="178" presetID="23" presetClass="entr" presetSubtype="16" fill="hold" nodeType="afterEffect">
                                  <p:stCondLst>
                                    <p:cond delay="0"/>
                                  </p:stCondLst>
                                  <p:childTnLst>
                                    <p:set>
                                      <p:cBhvr>
                                        <p:cTn id="179" dur="1" fill="hold">
                                          <p:stCondLst>
                                            <p:cond delay="0"/>
                                          </p:stCondLst>
                                        </p:cTn>
                                        <p:tgtEl>
                                          <p:spTgt spid="94"/>
                                        </p:tgtEl>
                                        <p:attrNameLst>
                                          <p:attrName>style.visibility</p:attrName>
                                        </p:attrNameLst>
                                      </p:cBhvr>
                                      <p:to>
                                        <p:strVal val="visible"/>
                                      </p:to>
                                    </p:set>
                                    <p:anim calcmode="lin" valueType="num">
                                      <p:cBhvr additive="base">
                                        <p:cTn id="180" dur="500"/>
                                        <p:tgtEl>
                                          <p:spTgt spid="94"/>
                                        </p:tgtEl>
                                        <p:attrNameLst>
                                          <p:attrName>ppt_w</p:attrName>
                                        </p:attrNameLst>
                                      </p:cBhvr>
                                      <p:tavLst>
                                        <p:tav tm="0">
                                          <p:val>
                                            <p:strVal val="0"/>
                                          </p:val>
                                        </p:tav>
                                        <p:tav tm="100000">
                                          <p:val>
                                            <p:strVal val="#ppt_w"/>
                                          </p:val>
                                        </p:tav>
                                      </p:tavLst>
                                    </p:anim>
                                    <p:anim calcmode="lin" valueType="num">
                                      <p:cBhvr additive="base">
                                        <p:cTn id="181" dur="500"/>
                                        <p:tgtEl>
                                          <p:spTgt spid="94"/>
                                        </p:tgtEl>
                                        <p:attrNameLst>
                                          <p:attrName>ppt_h</p:attrName>
                                        </p:attrNameLst>
                                      </p:cBhvr>
                                      <p:tavLst>
                                        <p:tav tm="0">
                                          <p:val>
                                            <p:strVal val="0"/>
                                          </p:val>
                                        </p:tav>
                                        <p:tav tm="100000">
                                          <p:val>
                                            <p:strVal val="#ppt_h"/>
                                          </p:val>
                                        </p:tav>
                                      </p:tavLst>
                                    </p:anim>
                                  </p:childTnLst>
                                </p:cTn>
                              </p:par>
                            </p:childTnLst>
                          </p:cTn>
                        </p:par>
                        <p:par>
                          <p:cTn id="182" fill="hold">
                            <p:stCondLst>
                              <p:cond delay="1000"/>
                            </p:stCondLst>
                            <p:childTnLst>
                              <p:par>
                                <p:cTn id="183" presetID="10" presetClass="entr" presetSubtype="0" fill="hold" nodeType="afterEffect">
                                  <p:stCondLst>
                                    <p:cond delay="0"/>
                                  </p:stCondLst>
                                  <p:childTnLst>
                                    <p:set>
                                      <p:cBhvr>
                                        <p:cTn id="184" dur="1" fill="hold">
                                          <p:stCondLst>
                                            <p:cond delay="0"/>
                                          </p:stCondLst>
                                        </p:cTn>
                                        <p:tgtEl>
                                          <p:spTgt spid="93"/>
                                        </p:tgtEl>
                                        <p:attrNameLst>
                                          <p:attrName>style.visibility</p:attrName>
                                        </p:attrNameLst>
                                      </p:cBhvr>
                                      <p:to>
                                        <p:strVal val="visible"/>
                                      </p:to>
                                    </p:set>
                                    <p:animEffect transition="in" filter="fade">
                                      <p:cBhvr>
                                        <p:cTn id="185" dur="500"/>
                                        <p:tgtEl>
                                          <p:spTgt spid="93"/>
                                        </p:tgtEl>
                                      </p:cBhvr>
                                    </p:animEffect>
                                  </p:childTnLst>
                                </p:cTn>
                              </p:par>
                            </p:childTnLst>
                          </p:cTn>
                        </p:par>
                        <p:par>
                          <p:cTn id="186" fill="hold">
                            <p:stCondLst>
                              <p:cond delay="1500"/>
                            </p:stCondLst>
                            <p:childTnLst>
                              <p:par>
                                <p:cTn id="187" presetID="23" presetClass="entr" presetSubtype="16" fill="hold" nodeType="afterEffect">
                                  <p:stCondLst>
                                    <p:cond delay="0"/>
                                  </p:stCondLst>
                                  <p:childTnLst>
                                    <p:set>
                                      <p:cBhvr>
                                        <p:cTn id="188" dur="1" fill="hold">
                                          <p:stCondLst>
                                            <p:cond delay="0"/>
                                          </p:stCondLst>
                                        </p:cTn>
                                        <p:tgtEl>
                                          <p:spTgt spid="104"/>
                                        </p:tgtEl>
                                        <p:attrNameLst>
                                          <p:attrName>style.visibility</p:attrName>
                                        </p:attrNameLst>
                                      </p:cBhvr>
                                      <p:to>
                                        <p:strVal val="visible"/>
                                      </p:to>
                                    </p:set>
                                    <p:anim calcmode="lin" valueType="num">
                                      <p:cBhvr additive="base">
                                        <p:cTn id="189" dur="500"/>
                                        <p:tgtEl>
                                          <p:spTgt spid="104"/>
                                        </p:tgtEl>
                                        <p:attrNameLst>
                                          <p:attrName>ppt_w</p:attrName>
                                        </p:attrNameLst>
                                      </p:cBhvr>
                                      <p:tavLst>
                                        <p:tav tm="0">
                                          <p:val>
                                            <p:strVal val="0"/>
                                          </p:val>
                                        </p:tav>
                                        <p:tav tm="100000">
                                          <p:val>
                                            <p:strVal val="#ppt_w"/>
                                          </p:val>
                                        </p:tav>
                                      </p:tavLst>
                                    </p:anim>
                                    <p:anim calcmode="lin" valueType="num">
                                      <p:cBhvr additive="base">
                                        <p:cTn id="190" dur="500"/>
                                        <p:tgtEl>
                                          <p:spTgt spid="104"/>
                                        </p:tgtEl>
                                        <p:attrNameLst>
                                          <p:attrName>ppt_h</p:attrName>
                                        </p:attrNameLst>
                                      </p:cBhvr>
                                      <p:tavLst>
                                        <p:tav tm="0">
                                          <p:val>
                                            <p:strVal val="0"/>
                                          </p:val>
                                        </p:tav>
                                        <p:tav tm="100000">
                                          <p:val>
                                            <p:strVal val="#ppt_h"/>
                                          </p:val>
                                        </p:tav>
                                      </p:tavLst>
                                    </p:anim>
                                  </p:childTnLst>
                                </p:cTn>
                              </p:par>
                            </p:childTnLst>
                          </p:cTn>
                        </p:par>
                        <p:par>
                          <p:cTn id="191" fill="hold">
                            <p:stCondLst>
                              <p:cond delay="2000"/>
                            </p:stCondLst>
                            <p:childTnLst>
                              <p:par>
                                <p:cTn id="192" presetID="10" presetClass="entr" presetSubtype="0" fill="hold" nodeType="afterEffect">
                                  <p:stCondLst>
                                    <p:cond delay="0"/>
                                  </p:stCondLst>
                                  <p:childTnLst>
                                    <p:set>
                                      <p:cBhvr>
                                        <p:cTn id="193" dur="1" fill="hold">
                                          <p:stCondLst>
                                            <p:cond delay="0"/>
                                          </p:stCondLst>
                                        </p:cTn>
                                        <p:tgtEl>
                                          <p:spTgt spid="100"/>
                                        </p:tgtEl>
                                        <p:attrNameLst>
                                          <p:attrName>style.visibility</p:attrName>
                                        </p:attrNameLst>
                                      </p:cBhvr>
                                      <p:to>
                                        <p:strVal val="visible"/>
                                      </p:to>
                                    </p:set>
                                    <p:animEffect transition="in" filter="fade">
                                      <p:cBhvr>
                                        <p:cTn id="194" dur="500"/>
                                        <p:tgtEl>
                                          <p:spTgt spid="100"/>
                                        </p:tgtEl>
                                      </p:cBhvr>
                                    </p:animEffect>
                                  </p:childTnLst>
                                </p:cTn>
                              </p:par>
                            </p:childTnLst>
                          </p:cTn>
                        </p:par>
                        <p:par>
                          <p:cTn id="195" fill="hold">
                            <p:stCondLst>
                              <p:cond delay="2500"/>
                            </p:stCondLst>
                            <p:childTnLst>
                              <p:par>
                                <p:cTn id="196" presetID="10" presetClass="entr" presetSubtype="0" fill="hold" nodeType="afterEffect">
                                  <p:stCondLst>
                                    <p:cond delay="0"/>
                                  </p:stCondLst>
                                  <p:childTnLst>
                                    <p:set>
                                      <p:cBhvr>
                                        <p:cTn id="197" dur="1" fill="hold">
                                          <p:stCondLst>
                                            <p:cond delay="0"/>
                                          </p:stCondLst>
                                        </p:cTn>
                                        <p:tgtEl>
                                          <p:spTgt spid="99"/>
                                        </p:tgtEl>
                                        <p:attrNameLst>
                                          <p:attrName>style.visibility</p:attrName>
                                        </p:attrNameLst>
                                      </p:cBhvr>
                                      <p:to>
                                        <p:strVal val="visible"/>
                                      </p:to>
                                    </p:set>
                                    <p:animEffect transition="in" filter="fade">
                                      <p:cBhvr>
                                        <p:cTn id="198" dur="500"/>
                                        <p:tgtEl>
                                          <p:spTgt spid="99"/>
                                        </p:tgtEl>
                                      </p:cBhvr>
                                    </p:animEffect>
                                  </p:childTnLst>
                                </p:cTn>
                              </p:par>
                            </p:childTnLst>
                          </p:cTn>
                        </p:par>
                        <p:par>
                          <p:cTn id="199" fill="hold">
                            <p:stCondLst>
                              <p:cond delay="3000"/>
                            </p:stCondLst>
                            <p:childTnLst>
                              <p:par>
                                <p:cTn id="200" presetID="10" presetClass="entr" presetSubtype="0" fill="hold" nodeType="afterEffect">
                                  <p:stCondLst>
                                    <p:cond delay="0"/>
                                  </p:stCondLst>
                                  <p:childTnLst>
                                    <p:set>
                                      <p:cBhvr>
                                        <p:cTn id="201" dur="1" fill="hold">
                                          <p:stCondLst>
                                            <p:cond delay="0"/>
                                          </p:stCondLst>
                                        </p:cTn>
                                        <p:tgtEl>
                                          <p:spTgt spid="98"/>
                                        </p:tgtEl>
                                        <p:attrNameLst>
                                          <p:attrName>style.visibility</p:attrName>
                                        </p:attrNameLst>
                                      </p:cBhvr>
                                      <p:to>
                                        <p:strVal val="visible"/>
                                      </p:to>
                                    </p:set>
                                    <p:animEffect transition="in" filter="fade">
                                      <p:cBhvr>
                                        <p:cTn id="202" dur="500"/>
                                        <p:tgtEl>
                                          <p:spTgt spid="98"/>
                                        </p:tgtEl>
                                      </p:cBhvr>
                                    </p:animEffect>
                                  </p:childTnLst>
                                </p:cTn>
                              </p:par>
                            </p:childTnLst>
                          </p:cTn>
                        </p:par>
                        <p:par>
                          <p:cTn id="203" fill="hold">
                            <p:stCondLst>
                              <p:cond delay="3500"/>
                            </p:stCondLst>
                            <p:childTnLst>
                              <p:par>
                                <p:cTn id="204" presetID="10" presetClass="entr" presetSubtype="0" fill="hold" nodeType="afterEffect">
                                  <p:stCondLst>
                                    <p:cond delay="0"/>
                                  </p:stCondLst>
                                  <p:childTnLst>
                                    <p:set>
                                      <p:cBhvr>
                                        <p:cTn id="205" dur="1" fill="hold">
                                          <p:stCondLst>
                                            <p:cond delay="0"/>
                                          </p:stCondLst>
                                        </p:cTn>
                                        <p:tgtEl>
                                          <p:spTgt spid="123"/>
                                        </p:tgtEl>
                                        <p:attrNameLst>
                                          <p:attrName>style.visibility</p:attrName>
                                        </p:attrNameLst>
                                      </p:cBhvr>
                                      <p:to>
                                        <p:strVal val="visible"/>
                                      </p:to>
                                    </p:set>
                                    <p:animEffect transition="in" filter="fade">
                                      <p:cBhvr>
                                        <p:cTn id="206" dur="500"/>
                                        <p:tgtEl>
                                          <p:spTgt spid="123"/>
                                        </p:tgtEl>
                                      </p:cBhvr>
                                    </p:animEffect>
                                  </p:childTnLst>
                                </p:cTn>
                              </p:par>
                            </p:childTnLst>
                          </p:cTn>
                        </p:par>
                        <p:par>
                          <p:cTn id="207" fill="hold">
                            <p:stCondLst>
                              <p:cond delay="4000"/>
                            </p:stCondLst>
                            <p:childTnLst>
                              <p:par>
                                <p:cTn id="208" presetID="10" presetClass="entr" presetSubtype="0" fill="hold" nodeType="afterEffect">
                                  <p:stCondLst>
                                    <p:cond delay="0"/>
                                  </p:stCondLst>
                                  <p:childTnLst>
                                    <p:set>
                                      <p:cBhvr>
                                        <p:cTn id="209" dur="1" fill="hold">
                                          <p:stCondLst>
                                            <p:cond delay="0"/>
                                          </p:stCondLst>
                                        </p:cTn>
                                        <p:tgtEl>
                                          <p:spTgt spid="122"/>
                                        </p:tgtEl>
                                        <p:attrNameLst>
                                          <p:attrName>style.visibility</p:attrName>
                                        </p:attrNameLst>
                                      </p:cBhvr>
                                      <p:to>
                                        <p:strVal val="visible"/>
                                      </p:to>
                                    </p:set>
                                    <p:animEffect transition="in" filter="fade">
                                      <p:cBhvr>
                                        <p:cTn id="210" dur="500"/>
                                        <p:tgtEl>
                                          <p:spTgt spid="122"/>
                                        </p:tgtEl>
                                      </p:cBhvr>
                                    </p:animEffect>
                                  </p:childTnLst>
                                </p:cTn>
                              </p:par>
                            </p:childTnLst>
                          </p:cTn>
                        </p:par>
                        <p:par>
                          <p:cTn id="211" fill="hold">
                            <p:stCondLst>
                              <p:cond delay="4500"/>
                            </p:stCondLst>
                            <p:childTnLst>
                              <p:par>
                                <p:cTn id="212" presetID="10" presetClass="entr" presetSubtype="0" fill="hold" nodeType="afterEffect">
                                  <p:stCondLst>
                                    <p:cond delay="0"/>
                                  </p:stCondLst>
                                  <p:childTnLst>
                                    <p:set>
                                      <p:cBhvr>
                                        <p:cTn id="213" dur="1" fill="hold">
                                          <p:stCondLst>
                                            <p:cond delay="0"/>
                                          </p:stCondLst>
                                        </p:cTn>
                                        <p:tgtEl>
                                          <p:spTgt spid="121"/>
                                        </p:tgtEl>
                                        <p:attrNameLst>
                                          <p:attrName>style.visibility</p:attrName>
                                        </p:attrNameLst>
                                      </p:cBhvr>
                                      <p:to>
                                        <p:strVal val="visible"/>
                                      </p:to>
                                    </p:set>
                                    <p:animEffect transition="in" filter="fade">
                                      <p:cBhvr>
                                        <p:cTn id="214" dur="500"/>
                                        <p:tgtEl>
                                          <p:spTgt spid="121"/>
                                        </p:tgtEl>
                                      </p:cBhvr>
                                    </p:animEffect>
                                  </p:childTnLst>
                                </p:cTn>
                              </p:par>
                            </p:childTnLst>
                          </p:cTn>
                        </p:par>
                        <p:par>
                          <p:cTn id="215" fill="hold">
                            <p:stCondLst>
                              <p:cond delay="5000"/>
                            </p:stCondLst>
                            <p:childTnLst>
                              <p:par>
                                <p:cTn id="216" presetID="10" presetClass="entr" presetSubtype="0" fill="hold" nodeType="afterEffect">
                                  <p:stCondLst>
                                    <p:cond delay="0"/>
                                  </p:stCondLst>
                                  <p:childTnLst>
                                    <p:set>
                                      <p:cBhvr>
                                        <p:cTn id="217" dur="1" fill="hold">
                                          <p:stCondLst>
                                            <p:cond delay="0"/>
                                          </p:stCondLst>
                                        </p:cTn>
                                        <p:tgtEl>
                                          <p:spTgt spid="120"/>
                                        </p:tgtEl>
                                        <p:attrNameLst>
                                          <p:attrName>style.visibility</p:attrName>
                                        </p:attrNameLst>
                                      </p:cBhvr>
                                      <p:to>
                                        <p:strVal val="visible"/>
                                      </p:to>
                                    </p:set>
                                    <p:animEffect transition="in" filter="fade">
                                      <p:cBhvr>
                                        <p:cTn id="218" dur="500"/>
                                        <p:tgtEl>
                                          <p:spTgt spid="1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189"/>
        <p:cNvGrpSpPr/>
        <p:nvPr/>
      </p:nvGrpSpPr>
      <p:grpSpPr>
        <a:xfrm>
          <a:off x="0" y="0"/>
          <a:ext cx="0" cy="0"/>
          <a:chOff x="0" y="0"/>
          <a:chExt cx="0" cy="0"/>
        </a:xfrm>
      </p:grpSpPr>
      <p:pic>
        <p:nvPicPr>
          <p:cNvPr id="6" name="Content Placeholder 4">
            <a:extLst>
              <a:ext uri="{FF2B5EF4-FFF2-40B4-BE49-F238E27FC236}">
                <a16:creationId xmlns:a16="http://schemas.microsoft.com/office/drawing/2014/main" id="{C311169B-F9ED-A75E-DB0B-C48C183CE20C}"/>
              </a:ext>
            </a:extLst>
          </p:cNvPr>
          <p:cNvPicPr>
            <a:picLocks noChangeAspect="1"/>
          </p:cNvPicPr>
          <p:nvPr/>
        </p:nvPicPr>
        <p:blipFill rotWithShape="1">
          <a:blip r:embed="rId3"/>
          <a:srcRect r="12184"/>
          <a:stretch/>
        </p:blipFill>
        <p:spPr>
          <a:xfrm>
            <a:off x="0" y="0"/>
            <a:ext cx="9144000" cy="4556458"/>
          </a:xfrm>
          <a:prstGeom prst="rect">
            <a:avLst/>
          </a:prstGeom>
          <a:noFill/>
          <a:ln>
            <a:noFill/>
          </a:ln>
        </p:spPr>
      </p:pic>
      <p:sp>
        <p:nvSpPr>
          <p:cNvPr id="7" name="TextBox 6">
            <a:extLst>
              <a:ext uri="{FF2B5EF4-FFF2-40B4-BE49-F238E27FC236}">
                <a16:creationId xmlns:a16="http://schemas.microsoft.com/office/drawing/2014/main" id="{49C888D9-D300-1B34-1617-AC432AEA585A}"/>
              </a:ext>
            </a:extLst>
          </p:cNvPr>
          <p:cNvSpPr txBox="1"/>
          <p:nvPr/>
        </p:nvSpPr>
        <p:spPr>
          <a:xfrm>
            <a:off x="2351410" y="4669869"/>
            <a:ext cx="5384807" cy="307777"/>
          </a:xfrm>
          <a:prstGeom prst="rect">
            <a:avLst/>
          </a:prstGeom>
          <a:noFill/>
        </p:spPr>
        <p:txBody>
          <a:bodyPr wrap="none" rtlCol="0">
            <a:spAutoFit/>
          </a:bodyPr>
          <a:lstStyle/>
          <a:p>
            <a:r>
              <a:rPr lang="en-GB"/>
              <a:t>Flow Link: </a:t>
            </a:r>
            <a:r>
              <a:rPr lang="en-GB">
                <a:solidFill>
                  <a:schemeClr val="bg2">
                    <a:lumMod val="75000"/>
                  </a:schemeClr>
                </a:solidFill>
                <a:hlinkClick r:id="rId4">
                  <a:extLst>
                    <a:ext uri="{A12FA001-AC4F-418D-AE19-62706E023703}">
                      <ahyp:hlinkClr xmlns:ahyp="http://schemas.microsoft.com/office/drawing/2018/hyperlinkcolor" val="tx"/>
                    </a:ext>
                  </a:extLst>
                </a:hlinkClick>
              </a:rPr>
              <a:t>https://github.com/hanifr/docker-mariadb-mosquitto-rpi</a:t>
            </a:r>
            <a:endParaRPr lang="en-GB">
              <a:solidFill>
                <a:schemeClr val="bg2">
                  <a:lumMod val="75000"/>
                </a:schemeClr>
              </a:solidFill>
            </a:endParaRPr>
          </a:p>
        </p:txBody>
      </p:sp>
    </p:spTree>
  </p:cSld>
  <p:clrMapOvr>
    <a:masterClrMapping/>
  </p:clrMapOvr>
  <mc:AlternateContent xmlns:mc="http://schemas.openxmlformats.org/markup-compatibility/2006" xmlns:p15="http://schemas.microsoft.com/office/powerpoint/2012/main">
    <mc:Choice Requires="p15">
      <p:transition spd="slow">
        <p15:prstTrans prst="pageCurlDouble"/>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244"/>
        <p:cNvGrpSpPr/>
        <p:nvPr/>
      </p:nvGrpSpPr>
      <p:grpSpPr>
        <a:xfrm>
          <a:off x="0" y="0"/>
          <a:ext cx="0" cy="0"/>
          <a:chOff x="0" y="0"/>
          <a:chExt cx="0" cy="0"/>
        </a:xfrm>
      </p:grpSpPr>
      <p:pic>
        <p:nvPicPr>
          <p:cNvPr id="4" name="Content Placeholder 6" descr="A screenshot of a cell phone&#10;&#10;Description automatically generated">
            <a:extLst>
              <a:ext uri="{FF2B5EF4-FFF2-40B4-BE49-F238E27FC236}">
                <a16:creationId xmlns:a16="http://schemas.microsoft.com/office/drawing/2014/main" id="{9037A044-8997-66FC-F49C-27563EA2F728}"/>
              </a:ext>
            </a:extLst>
          </p:cNvPr>
          <p:cNvPicPr>
            <a:picLocks noChangeAspect="1"/>
          </p:cNvPicPr>
          <p:nvPr/>
        </p:nvPicPr>
        <p:blipFill rotWithShape="1">
          <a:blip r:embed="rId3"/>
          <a:srcRect b="3452"/>
          <a:stretch/>
        </p:blipFill>
        <p:spPr>
          <a:xfrm>
            <a:off x="219205" y="123757"/>
            <a:ext cx="8705589" cy="4895986"/>
          </a:xfrm>
          <a:prstGeom prst="rect">
            <a:avLst/>
          </a:prstGeom>
        </p:spPr>
      </p:pic>
    </p:spTree>
  </p:cSld>
  <p:clrMapOvr>
    <a:masterClrMapping/>
  </p:clrMapOvr>
  <mc:AlternateContent xmlns:mc="http://schemas.openxmlformats.org/markup-compatibility/2006" xmlns:p15="http://schemas.microsoft.com/office/powerpoint/2012/main">
    <mc:Choice Requires="p15">
      <p:transition spd="slow">
        <p15:prstTrans prst="pageCurlDouble"/>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Google Shape;129;p28">
            <a:extLst>
              <a:ext uri="{FF2B5EF4-FFF2-40B4-BE49-F238E27FC236}">
                <a16:creationId xmlns:a16="http://schemas.microsoft.com/office/drawing/2014/main" id="{E81223EA-6148-2DD7-6831-7352F4CBEDD4}"/>
              </a:ext>
            </a:extLst>
          </p:cNvPr>
          <p:cNvSpPr txBox="1">
            <a:spLocks/>
          </p:cNvSpPr>
          <p:nvPr/>
        </p:nvSpPr>
        <p:spPr>
          <a:xfrm>
            <a:off x="1853621" y="82193"/>
            <a:ext cx="5235180" cy="73206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Fira Sans Extra Condensed"/>
              <a:buNone/>
              <a:defRPr sz="4500" b="1" i="0" u="none" strike="noStrike" cap="none">
                <a:solidFill>
                  <a:schemeClr val="dk1"/>
                </a:solidFill>
                <a:latin typeface="Fira Sans Extra Condensed"/>
                <a:ea typeface="Fira Sans Extra Condensed"/>
                <a:cs typeface="Fira Sans Extra Condensed"/>
                <a:sym typeface="Fira Sans Extra Condensed"/>
              </a:defRPr>
            </a:lvl1pPr>
            <a:lvl2pPr marR="0" lvl="1"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9pPr>
          </a:lstStyle>
          <a:p>
            <a:pPr marL="0" marR="0" lvl="0" indent="0" algn="ctr" defTabSz="914400" rtl="0" eaLnBrk="1" fontAlgn="auto" latinLnBrk="0" hangingPunct="1">
              <a:lnSpc>
                <a:spcPct val="100000"/>
              </a:lnSpc>
              <a:spcBef>
                <a:spcPts val="0"/>
              </a:spcBef>
              <a:spcAft>
                <a:spcPts val="0"/>
              </a:spcAft>
              <a:buClr>
                <a:srgbClr val="000000"/>
              </a:buClr>
              <a:buSzPts val="3600"/>
              <a:buFont typeface="Fira Sans Extra Condensed"/>
              <a:buNone/>
              <a:tabLst/>
              <a:defRPr/>
            </a:pPr>
            <a:r>
              <a:rPr kumimoji="0" lang="en-MY" sz="3200" b="1" i="0" u="none" strike="noStrike" kern="0" cap="none" spc="0" normalizeH="0" baseline="0" noProof="0">
                <a:ln>
                  <a:noFill/>
                </a:ln>
                <a:solidFill>
                  <a:srgbClr val="000000"/>
                </a:solidFill>
                <a:effectLst/>
                <a:uLnTx/>
                <a:uFillTx/>
                <a:latin typeface="Orbitron" panose="020B0604020202020204" charset="0"/>
                <a:sym typeface="Fira Sans Extra Condensed"/>
              </a:rPr>
              <a:t>INTERNET OF THINGS</a:t>
            </a:r>
          </a:p>
        </p:txBody>
      </p:sp>
      <p:sp>
        <p:nvSpPr>
          <p:cNvPr id="26" name="Rectangle: Rounded Corners 25">
            <a:extLst>
              <a:ext uri="{FF2B5EF4-FFF2-40B4-BE49-F238E27FC236}">
                <a16:creationId xmlns:a16="http://schemas.microsoft.com/office/drawing/2014/main" id="{F60CDBD6-8A8E-9E63-C046-733A2EF03AF6}"/>
              </a:ext>
            </a:extLst>
          </p:cNvPr>
          <p:cNvSpPr/>
          <p:nvPr/>
        </p:nvSpPr>
        <p:spPr>
          <a:xfrm>
            <a:off x="354858" y="3822564"/>
            <a:ext cx="2053652" cy="342565"/>
          </a:xfrm>
          <a:prstGeom prst="roundRect">
            <a:avLst/>
          </a:prstGeom>
          <a:solidFill>
            <a:srgbClr val="ED4A5D"/>
          </a:solidFill>
          <a:ln w="25400" cap="flat" cmpd="sng" algn="ctr">
            <a:solidFill>
              <a:srgbClr val="ED4A5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Arial"/>
                <a:ea typeface="+mn-ea"/>
                <a:cs typeface="+mn-cs"/>
              </a:rPr>
              <a:t>IoT device / Microcontroller</a:t>
            </a:r>
          </a:p>
        </p:txBody>
      </p:sp>
      <p:sp>
        <p:nvSpPr>
          <p:cNvPr id="27" name="Rectangle: Rounded Corners 26">
            <a:extLst>
              <a:ext uri="{FF2B5EF4-FFF2-40B4-BE49-F238E27FC236}">
                <a16:creationId xmlns:a16="http://schemas.microsoft.com/office/drawing/2014/main" id="{D8908811-3CEE-8920-5949-5DD03F56B95B}"/>
              </a:ext>
            </a:extLst>
          </p:cNvPr>
          <p:cNvSpPr/>
          <p:nvPr/>
        </p:nvSpPr>
        <p:spPr>
          <a:xfrm>
            <a:off x="354858" y="2815076"/>
            <a:ext cx="2053652" cy="342565"/>
          </a:xfrm>
          <a:prstGeom prst="roundRect">
            <a:avLst/>
          </a:prstGeom>
          <a:solidFill>
            <a:srgbClr val="674EA7"/>
          </a:solidFill>
          <a:ln w="25400" cap="flat" cmpd="sng" algn="ctr">
            <a:solidFill>
              <a:srgbClr val="674EA7">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Arial"/>
                <a:ea typeface="+mn-ea"/>
                <a:cs typeface="+mn-cs"/>
              </a:rPr>
              <a:t>MIDDLEWARE</a:t>
            </a:r>
          </a:p>
        </p:txBody>
      </p:sp>
      <p:sp>
        <p:nvSpPr>
          <p:cNvPr id="28" name="Rectangle: Rounded Corners 27">
            <a:extLst>
              <a:ext uri="{FF2B5EF4-FFF2-40B4-BE49-F238E27FC236}">
                <a16:creationId xmlns:a16="http://schemas.microsoft.com/office/drawing/2014/main" id="{95F36E92-8593-F9A6-BF51-6F612851F157}"/>
              </a:ext>
            </a:extLst>
          </p:cNvPr>
          <p:cNvSpPr/>
          <p:nvPr/>
        </p:nvSpPr>
        <p:spPr>
          <a:xfrm>
            <a:off x="354858" y="1500285"/>
            <a:ext cx="2053652" cy="342565"/>
          </a:xfrm>
          <a:prstGeom prst="roundRect">
            <a:avLst/>
          </a:prstGeom>
          <a:solidFill>
            <a:srgbClr val="6AA84F"/>
          </a:solidFill>
          <a:ln w="25400" cap="flat" cmpd="sng" algn="ctr">
            <a:solidFill>
              <a:srgbClr val="6AA84F">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Arial"/>
                <a:ea typeface="+mn-ea"/>
                <a:cs typeface="+mn-cs"/>
              </a:rPr>
              <a:t>DESKTOP/MOBILE</a:t>
            </a:r>
          </a:p>
        </p:txBody>
      </p:sp>
      <p:sp>
        <p:nvSpPr>
          <p:cNvPr id="29" name="TextBox 28">
            <a:extLst>
              <a:ext uri="{FF2B5EF4-FFF2-40B4-BE49-F238E27FC236}">
                <a16:creationId xmlns:a16="http://schemas.microsoft.com/office/drawing/2014/main" id="{CEBA402A-90B0-3F4B-BCE5-416A2857F6B0}"/>
              </a:ext>
            </a:extLst>
          </p:cNvPr>
          <p:cNvSpPr txBox="1"/>
          <p:nvPr/>
        </p:nvSpPr>
        <p:spPr>
          <a:xfrm>
            <a:off x="4215232" y="4448421"/>
            <a:ext cx="2503357" cy="27699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ysClr val="windowText" lastClr="000000"/>
                </a:solidFill>
                <a:effectLst/>
                <a:uLnTx/>
                <a:uFillTx/>
              </a:rPr>
              <a:t>IoT devices (Hardware)</a:t>
            </a:r>
          </a:p>
        </p:txBody>
      </p:sp>
      <p:grpSp>
        <p:nvGrpSpPr>
          <p:cNvPr id="30" name="Group 29">
            <a:extLst>
              <a:ext uri="{FF2B5EF4-FFF2-40B4-BE49-F238E27FC236}">
                <a16:creationId xmlns:a16="http://schemas.microsoft.com/office/drawing/2014/main" id="{851A5C79-2BD0-EAB5-C34E-D46E4072A641}"/>
              </a:ext>
            </a:extLst>
          </p:cNvPr>
          <p:cNvGrpSpPr/>
          <p:nvPr/>
        </p:nvGrpSpPr>
        <p:grpSpPr>
          <a:xfrm>
            <a:off x="2588801" y="2728594"/>
            <a:ext cx="6120000" cy="467747"/>
            <a:chOff x="2405921" y="2553278"/>
            <a:chExt cx="6120000" cy="467747"/>
          </a:xfrm>
        </p:grpSpPr>
        <p:sp>
          <p:nvSpPr>
            <p:cNvPr id="31" name="TextBox 30">
              <a:extLst>
                <a:ext uri="{FF2B5EF4-FFF2-40B4-BE49-F238E27FC236}">
                  <a16:creationId xmlns:a16="http://schemas.microsoft.com/office/drawing/2014/main" id="{3F863A33-9735-A5AB-5F9A-8A320B5637FE}"/>
                </a:ext>
              </a:extLst>
            </p:cNvPr>
            <p:cNvSpPr txBox="1"/>
            <p:nvPr/>
          </p:nvSpPr>
          <p:spPr>
            <a:xfrm>
              <a:off x="7113608" y="2656346"/>
              <a:ext cx="1219855" cy="261610"/>
            </a:xfrm>
            <a:prstGeom prst="rect">
              <a:avLst/>
            </a:prstGeom>
            <a:noFill/>
            <a:ln>
              <a:solidFill>
                <a:srgbClr val="000000"/>
              </a:solid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ysClr val="windowText" lastClr="000000"/>
                  </a:solidFill>
                  <a:effectLst/>
                  <a:uLnTx/>
                  <a:uFillTx/>
                </a:rPr>
                <a:t>Cloud storage</a:t>
              </a:r>
            </a:p>
          </p:txBody>
        </p:sp>
        <p:sp>
          <p:nvSpPr>
            <p:cNvPr id="32" name="TextBox 31">
              <a:extLst>
                <a:ext uri="{FF2B5EF4-FFF2-40B4-BE49-F238E27FC236}">
                  <a16:creationId xmlns:a16="http://schemas.microsoft.com/office/drawing/2014/main" id="{54774BFD-8B0E-A366-0816-3C35AAAB86B8}"/>
                </a:ext>
              </a:extLst>
            </p:cNvPr>
            <p:cNvSpPr txBox="1"/>
            <p:nvPr/>
          </p:nvSpPr>
          <p:spPr>
            <a:xfrm>
              <a:off x="4025798" y="2656346"/>
              <a:ext cx="1219855" cy="261610"/>
            </a:xfrm>
            <a:prstGeom prst="rect">
              <a:avLst/>
            </a:prstGeom>
            <a:noFill/>
            <a:ln>
              <a:solidFill>
                <a:srgbClr val="000000"/>
              </a:solid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ysClr val="windowText" lastClr="000000"/>
                  </a:solidFill>
                  <a:effectLst/>
                  <a:uLnTx/>
                  <a:uFillTx/>
                </a:rPr>
                <a:t>Data analyze</a:t>
              </a:r>
            </a:p>
          </p:txBody>
        </p:sp>
        <p:sp>
          <p:nvSpPr>
            <p:cNvPr id="33" name="TextBox 32">
              <a:extLst>
                <a:ext uri="{FF2B5EF4-FFF2-40B4-BE49-F238E27FC236}">
                  <a16:creationId xmlns:a16="http://schemas.microsoft.com/office/drawing/2014/main" id="{98D1A89D-DF36-F414-49C3-9C230301BDE5}"/>
                </a:ext>
              </a:extLst>
            </p:cNvPr>
            <p:cNvSpPr txBox="1"/>
            <p:nvPr/>
          </p:nvSpPr>
          <p:spPr>
            <a:xfrm>
              <a:off x="5489670" y="2656346"/>
              <a:ext cx="1379920" cy="261610"/>
            </a:xfrm>
            <a:prstGeom prst="rect">
              <a:avLst/>
            </a:prstGeom>
            <a:noFill/>
            <a:ln>
              <a:solidFill>
                <a:srgbClr val="000000"/>
              </a:solid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ysClr val="windowText" lastClr="000000"/>
                  </a:solidFill>
                  <a:effectLst/>
                  <a:uLnTx/>
                  <a:uFillTx/>
                </a:rPr>
                <a:t>Data interpretation</a:t>
              </a:r>
            </a:p>
          </p:txBody>
        </p:sp>
        <p:sp>
          <p:nvSpPr>
            <p:cNvPr id="34" name="TextBox 33">
              <a:extLst>
                <a:ext uri="{FF2B5EF4-FFF2-40B4-BE49-F238E27FC236}">
                  <a16:creationId xmlns:a16="http://schemas.microsoft.com/office/drawing/2014/main" id="{6F5CA2F6-68AE-8EB9-B853-8005B71FAE11}"/>
                </a:ext>
              </a:extLst>
            </p:cNvPr>
            <p:cNvSpPr txBox="1"/>
            <p:nvPr/>
          </p:nvSpPr>
          <p:spPr>
            <a:xfrm>
              <a:off x="2561925" y="2656346"/>
              <a:ext cx="1219856" cy="261610"/>
            </a:xfrm>
            <a:prstGeom prst="rect">
              <a:avLst/>
            </a:prstGeom>
            <a:noFill/>
            <a:ln>
              <a:solidFill>
                <a:srgbClr val="000000"/>
              </a:solid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ysClr val="windowText" lastClr="000000"/>
                  </a:solidFill>
                  <a:effectLst/>
                  <a:uLnTx/>
                  <a:uFillTx/>
                </a:rPr>
                <a:t>Data collection</a:t>
              </a:r>
            </a:p>
          </p:txBody>
        </p:sp>
        <p:sp>
          <p:nvSpPr>
            <p:cNvPr id="35" name="Rectangle 34">
              <a:extLst>
                <a:ext uri="{FF2B5EF4-FFF2-40B4-BE49-F238E27FC236}">
                  <a16:creationId xmlns:a16="http://schemas.microsoft.com/office/drawing/2014/main" id="{67DF0CCD-E085-BCC6-2D1B-70D6D94A0799}"/>
                </a:ext>
              </a:extLst>
            </p:cNvPr>
            <p:cNvSpPr/>
            <p:nvPr/>
          </p:nvSpPr>
          <p:spPr>
            <a:xfrm>
              <a:off x="2405921" y="2553278"/>
              <a:ext cx="6120000" cy="467747"/>
            </a:xfrm>
            <a:prstGeom prst="rect">
              <a:avLst/>
            </a:prstGeom>
            <a:noFill/>
            <a:ln w="25400" cap="flat" cmpd="sng" algn="ctr">
              <a:solidFill>
                <a:srgbClr val="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mn-ea"/>
                <a:cs typeface="+mn-cs"/>
              </a:endParaRPr>
            </a:p>
          </p:txBody>
        </p:sp>
      </p:grpSp>
      <p:grpSp>
        <p:nvGrpSpPr>
          <p:cNvPr id="36" name="Group 35">
            <a:extLst>
              <a:ext uri="{FF2B5EF4-FFF2-40B4-BE49-F238E27FC236}">
                <a16:creationId xmlns:a16="http://schemas.microsoft.com/office/drawing/2014/main" id="{B4BCE40D-2091-0A74-2290-E438D4822C38}"/>
              </a:ext>
            </a:extLst>
          </p:cNvPr>
          <p:cNvGrpSpPr/>
          <p:nvPr/>
        </p:nvGrpSpPr>
        <p:grpSpPr>
          <a:xfrm>
            <a:off x="3336020" y="3561944"/>
            <a:ext cx="4261779" cy="946028"/>
            <a:chOff x="3153140" y="3431970"/>
            <a:chExt cx="4261779" cy="946028"/>
          </a:xfrm>
        </p:grpSpPr>
        <p:pic>
          <p:nvPicPr>
            <p:cNvPr id="37" name="Picture 36" descr="Arduino Uno - Wikipedia">
              <a:extLst>
                <a:ext uri="{FF2B5EF4-FFF2-40B4-BE49-F238E27FC236}">
                  <a16:creationId xmlns:a16="http://schemas.microsoft.com/office/drawing/2014/main" id="{99489A22-57DB-C049-2B83-4BF375E418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42303" y="3431970"/>
              <a:ext cx="946028" cy="946028"/>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2" descr="NODEMCU ESP32">
              <a:extLst>
                <a:ext uri="{FF2B5EF4-FFF2-40B4-BE49-F238E27FC236}">
                  <a16:creationId xmlns:a16="http://schemas.microsoft.com/office/drawing/2014/main" id="{0F306905-6E3F-C8CB-E1CF-656A3024D9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44695" y="3457595"/>
              <a:ext cx="874464" cy="874464"/>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2" descr="RPI4-MODBP-8GB - Raspberry-pi - Single Board Computer, Raspberry Pi 4 Model  B, BCM2711 SoC">
              <a:extLst>
                <a:ext uri="{FF2B5EF4-FFF2-40B4-BE49-F238E27FC236}">
                  <a16:creationId xmlns:a16="http://schemas.microsoft.com/office/drawing/2014/main" id="{63232C3C-9425-7FAF-65C5-41D78E97849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67580" y="3499150"/>
              <a:ext cx="946028" cy="729446"/>
            </a:xfrm>
            <a:prstGeom prst="rect">
              <a:avLst/>
            </a:prstGeom>
            <a:noFill/>
            <a:extLst>
              <a:ext uri="{909E8E84-426E-40DD-AFC4-6F175D3DCCD1}">
                <a14:hiddenFill xmlns:a14="http://schemas.microsoft.com/office/drawing/2010/main">
                  <a:solidFill>
                    <a:srgbClr val="FFFFFF"/>
                  </a:solidFill>
                </a14:hiddenFill>
              </a:ext>
            </a:extLst>
          </p:spPr>
        </p:pic>
        <p:sp>
          <p:nvSpPr>
            <p:cNvPr id="40" name="Rectangle 39">
              <a:extLst>
                <a:ext uri="{FF2B5EF4-FFF2-40B4-BE49-F238E27FC236}">
                  <a16:creationId xmlns:a16="http://schemas.microsoft.com/office/drawing/2014/main" id="{71C68AC1-17AE-AD67-1D4C-F2913CB82782}"/>
                </a:ext>
              </a:extLst>
            </p:cNvPr>
            <p:cNvSpPr/>
            <p:nvPr/>
          </p:nvSpPr>
          <p:spPr>
            <a:xfrm>
              <a:off x="3153140" y="3431970"/>
              <a:ext cx="4261779" cy="874465"/>
            </a:xfrm>
            <a:prstGeom prst="rect">
              <a:avLst/>
            </a:prstGeom>
            <a:noFill/>
            <a:ln w="25400" cap="flat" cmpd="sng" algn="ctr">
              <a:solidFill>
                <a:srgbClr val="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mn-ea"/>
                <a:cs typeface="+mn-cs"/>
              </a:endParaRPr>
            </a:p>
          </p:txBody>
        </p:sp>
      </p:grpSp>
      <p:sp>
        <p:nvSpPr>
          <p:cNvPr id="41" name="Arrow: Up-Down 40">
            <a:extLst>
              <a:ext uri="{FF2B5EF4-FFF2-40B4-BE49-F238E27FC236}">
                <a16:creationId xmlns:a16="http://schemas.microsoft.com/office/drawing/2014/main" id="{961FACF7-E19C-DF29-930B-C94DD383FB73}"/>
              </a:ext>
            </a:extLst>
          </p:cNvPr>
          <p:cNvSpPr/>
          <p:nvPr/>
        </p:nvSpPr>
        <p:spPr>
          <a:xfrm>
            <a:off x="5341633" y="2216861"/>
            <a:ext cx="250551" cy="432000"/>
          </a:xfrm>
          <a:prstGeom prst="upDownArrow">
            <a:avLst/>
          </a:prstGeom>
          <a:solidFill>
            <a:srgbClr val="000000"/>
          </a:solidFill>
          <a:ln w="25400" cap="flat" cmpd="sng" algn="ctr">
            <a:solidFill>
              <a:srgbClr val="00000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mn-ea"/>
              <a:cs typeface="+mn-cs"/>
            </a:endParaRPr>
          </a:p>
        </p:txBody>
      </p:sp>
      <p:sp>
        <p:nvSpPr>
          <p:cNvPr id="42" name="TextBox 41">
            <a:extLst>
              <a:ext uri="{FF2B5EF4-FFF2-40B4-BE49-F238E27FC236}">
                <a16:creationId xmlns:a16="http://schemas.microsoft.com/office/drawing/2014/main" id="{9778BE28-EC1D-160B-5E74-2AE438515B47}"/>
              </a:ext>
            </a:extLst>
          </p:cNvPr>
          <p:cNvSpPr txBox="1"/>
          <p:nvPr/>
        </p:nvSpPr>
        <p:spPr>
          <a:xfrm>
            <a:off x="2759919" y="1017484"/>
            <a:ext cx="2628000" cy="27699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ysClr val="windowText" lastClr="000000"/>
                </a:solidFill>
                <a:effectLst/>
                <a:uLnTx/>
                <a:uFillTx/>
              </a:rPr>
              <a:t>Web dashboard/ Mobile application</a:t>
            </a:r>
          </a:p>
        </p:txBody>
      </p:sp>
      <p:pic>
        <p:nvPicPr>
          <p:cNvPr id="43" name="Picture 4" descr="Web Dashboard designs, themes, templates and downloadable graphic elements  on Dribbble">
            <a:extLst>
              <a:ext uri="{FF2B5EF4-FFF2-40B4-BE49-F238E27FC236}">
                <a16:creationId xmlns:a16="http://schemas.microsoft.com/office/drawing/2014/main" id="{FAC564E4-16F1-C4F8-AF04-4549938C655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184" t="10452" r="4558" b="9378"/>
          <a:stretch/>
        </p:blipFill>
        <p:spPr bwMode="auto">
          <a:xfrm>
            <a:off x="2828643" y="1275253"/>
            <a:ext cx="1267853" cy="844616"/>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6" descr="Facts About Mobile Apps Development - Digital Zoopedia">
            <a:extLst>
              <a:ext uri="{FF2B5EF4-FFF2-40B4-BE49-F238E27FC236}">
                <a16:creationId xmlns:a16="http://schemas.microsoft.com/office/drawing/2014/main" id="{E1C28CA4-CC25-A793-5D49-A0A1C38F1C9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33603" y="1293382"/>
            <a:ext cx="972338" cy="826487"/>
          </a:xfrm>
          <a:prstGeom prst="rect">
            <a:avLst/>
          </a:prstGeom>
          <a:noFill/>
          <a:extLst>
            <a:ext uri="{909E8E84-426E-40DD-AFC4-6F175D3DCCD1}">
              <a14:hiddenFill xmlns:a14="http://schemas.microsoft.com/office/drawing/2010/main">
                <a:solidFill>
                  <a:srgbClr val="FFFFFF"/>
                </a:solidFill>
              </a14:hiddenFill>
            </a:ext>
          </a:extLst>
        </p:spPr>
      </p:pic>
      <p:sp>
        <p:nvSpPr>
          <p:cNvPr id="45" name="TextBox 44">
            <a:extLst>
              <a:ext uri="{FF2B5EF4-FFF2-40B4-BE49-F238E27FC236}">
                <a16:creationId xmlns:a16="http://schemas.microsoft.com/office/drawing/2014/main" id="{6B5C9117-76AB-77DC-3840-690B397F1798}"/>
              </a:ext>
            </a:extLst>
          </p:cNvPr>
          <p:cNvSpPr txBox="1"/>
          <p:nvPr/>
        </p:nvSpPr>
        <p:spPr>
          <a:xfrm>
            <a:off x="5972470" y="997062"/>
            <a:ext cx="2160000" cy="27699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ysClr val="windowText" lastClr="000000"/>
                </a:solidFill>
                <a:effectLst/>
                <a:uLnTx/>
                <a:uFillTx/>
              </a:rPr>
              <a:t>Notification Media</a:t>
            </a:r>
          </a:p>
        </p:txBody>
      </p:sp>
      <p:sp>
        <p:nvSpPr>
          <p:cNvPr id="46" name="Rectangle: Rounded Corners 45">
            <a:extLst>
              <a:ext uri="{FF2B5EF4-FFF2-40B4-BE49-F238E27FC236}">
                <a16:creationId xmlns:a16="http://schemas.microsoft.com/office/drawing/2014/main" id="{741D5DBC-D534-37DB-6B11-451B17C3206C}"/>
              </a:ext>
            </a:extLst>
          </p:cNvPr>
          <p:cNvSpPr/>
          <p:nvPr/>
        </p:nvSpPr>
        <p:spPr>
          <a:xfrm>
            <a:off x="5802039" y="1571700"/>
            <a:ext cx="2556879" cy="417297"/>
          </a:xfrm>
          <a:prstGeom prst="roundRect">
            <a:avLst/>
          </a:prstGeom>
          <a:noFill/>
          <a:ln w="25400" cap="flat" cmpd="sng" algn="ctr">
            <a:solidFill>
              <a:srgbClr val="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solidFill>
                <a:effectLst/>
                <a:uLnTx/>
                <a:uFillTx/>
                <a:latin typeface="Arial"/>
                <a:ea typeface="+mn-ea"/>
                <a:cs typeface="+mn-cs"/>
              </a:rPr>
              <a:t>Email, Telegram, WhatsApp</a:t>
            </a:r>
          </a:p>
        </p:txBody>
      </p:sp>
    </p:spTree>
    <p:extLst>
      <p:ext uri="{BB962C8B-B14F-4D97-AF65-F5344CB8AC3E}">
        <p14:creationId xmlns:p14="http://schemas.microsoft.com/office/powerpoint/2010/main" val="778185897"/>
      </p:ext>
    </p:extLst>
  </p:cSld>
  <p:clrMapOvr>
    <a:masterClrMapping/>
  </p:clrMapOvr>
  <mc:AlternateContent xmlns:mc="http://schemas.openxmlformats.org/markup-compatibility/2006" xmlns:p15="http://schemas.microsoft.com/office/powerpoint/2012/main">
    <mc:Choice Requires="p15">
      <p:transition spd="slow">
        <p15:prstTrans prst="pageCurlDouble"/>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129;p28">
            <a:extLst>
              <a:ext uri="{FF2B5EF4-FFF2-40B4-BE49-F238E27FC236}">
                <a16:creationId xmlns:a16="http://schemas.microsoft.com/office/drawing/2014/main" id="{1C92EE2A-2AF4-C18D-54DB-00940116A36C}"/>
              </a:ext>
            </a:extLst>
          </p:cNvPr>
          <p:cNvSpPr txBox="1">
            <a:spLocks/>
          </p:cNvSpPr>
          <p:nvPr/>
        </p:nvSpPr>
        <p:spPr>
          <a:xfrm>
            <a:off x="880856" y="31779"/>
            <a:ext cx="7382288" cy="99669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Fira Sans Extra Condensed"/>
              <a:buNone/>
              <a:defRPr sz="4500" b="1" i="0" u="none" strike="noStrike" cap="none">
                <a:solidFill>
                  <a:schemeClr val="dk1"/>
                </a:solidFill>
                <a:latin typeface="Fira Sans Extra Condensed"/>
                <a:ea typeface="Fira Sans Extra Condensed"/>
                <a:cs typeface="Fira Sans Extra Condensed"/>
                <a:sym typeface="Fira Sans Extra Condensed"/>
              </a:defRPr>
            </a:lvl1pPr>
            <a:lvl2pPr marR="0" lvl="1"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9pPr>
          </a:lstStyle>
          <a:p>
            <a:pPr marL="0" marR="0" lvl="0" indent="0" algn="ctr" defTabSz="914400" rtl="0" eaLnBrk="1" fontAlgn="auto" latinLnBrk="0" hangingPunct="1">
              <a:lnSpc>
                <a:spcPct val="100000"/>
              </a:lnSpc>
              <a:spcBef>
                <a:spcPts val="0"/>
              </a:spcBef>
              <a:spcAft>
                <a:spcPts val="0"/>
              </a:spcAft>
              <a:buClr>
                <a:srgbClr val="000000"/>
              </a:buClr>
              <a:buSzPts val="3600"/>
              <a:buFont typeface="Fira Sans Extra Condensed"/>
              <a:buNone/>
              <a:tabLst/>
              <a:defRPr/>
            </a:pPr>
            <a:r>
              <a:rPr kumimoji="0" lang="en-MY" sz="3600" b="1" i="0" u="none" strike="noStrike" kern="0" cap="none" spc="0" normalizeH="0" baseline="0" noProof="0">
                <a:ln>
                  <a:noFill/>
                </a:ln>
                <a:solidFill>
                  <a:srgbClr val="000000"/>
                </a:solidFill>
                <a:effectLst/>
                <a:uLnTx/>
                <a:uFillTx/>
                <a:latin typeface="Orbitron" panose="020B0604020202020204" charset="0"/>
                <a:sym typeface="Fira Sans Extra Condensed"/>
              </a:rPr>
              <a:t>Example of microcontroller</a:t>
            </a:r>
          </a:p>
        </p:txBody>
      </p:sp>
      <p:pic>
        <p:nvPicPr>
          <p:cNvPr id="4" name="Picture 4" descr="Arduino Uno - Wikipedia">
            <a:extLst>
              <a:ext uri="{FF2B5EF4-FFF2-40B4-BE49-F238E27FC236}">
                <a16:creationId xmlns:a16="http://schemas.microsoft.com/office/drawing/2014/main" id="{9FB93E29-8EB0-B225-F958-0D9B8ECC489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5238" y="1114148"/>
            <a:ext cx="1140900" cy="124848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033F15F3-7AE5-C795-DA9A-758DA17CA942}"/>
              </a:ext>
            </a:extLst>
          </p:cNvPr>
          <p:cNvSpPr txBox="1"/>
          <p:nvPr/>
        </p:nvSpPr>
        <p:spPr>
          <a:xfrm>
            <a:off x="1193031" y="2332603"/>
            <a:ext cx="1436675"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Arduino UNO</a:t>
            </a:r>
          </a:p>
        </p:txBody>
      </p:sp>
      <p:pic>
        <p:nvPicPr>
          <p:cNvPr id="6" name="Picture 2" descr="NODEMCU ESP32">
            <a:extLst>
              <a:ext uri="{FF2B5EF4-FFF2-40B4-BE49-F238E27FC236}">
                <a16:creationId xmlns:a16="http://schemas.microsoft.com/office/drawing/2014/main" id="{FBEE1888-744A-2668-EA79-45BD58768C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01669" y="2756863"/>
            <a:ext cx="1328037" cy="1453264"/>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68FD9019-F88E-F3B5-EED9-929962211EE0}"/>
              </a:ext>
            </a:extLst>
          </p:cNvPr>
          <p:cNvSpPr txBox="1"/>
          <p:nvPr/>
        </p:nvSpPr>
        <p:spPr>
          <a:xfrm>
            <a:off x="1548837" y="4210127"/>
            <a:ext cx="75309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ESP32</a:t>
            </a:r>
          </a:p>
        </p:txBody>
      </p:sp>
      <p:pic>
        <p:nvPicPr>
          <p:cNvPr id="8" name="Picture 10" descr="A000067 - Arduino - Development Board, Arduino Mega 2560, ATmega2560 MCU">
            <a:extLst>
              <a:ext uri="{FF2B5EF4-FFF2-40B4-BE49-F238E27FC236}">
                <a16:creationId xmlns:a16="http://schemas.microsoft.com/office/drawing/2014/main" id="{61E4BD2F-3A91-415D-DF93-161DE740D71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00045" y="1107767"/>
            <a:ext cx="1651828" cy="122483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F23F7489-B831-B548-9E54-A6044CEC7337}"/>
              </a:ext>
            </a:extLst>
          </p:cNvPr>
          <p:cNvSpPr txBox="1"/>
          <p:nvPr/>
        </p:nvSpPr>
        <p:spPr>
          <a:xfrm>
            <a:off x="3460444" y="2303497"/>
            <a:ext cx="157344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Arduino MEGA</a:t>
            </a:r>
          </a:p>
        </p:txBody>
      </p:sp>
      <p:pic>
        <p:nvPicPr>
          <p:cNvPr id="10" name="Picture 9" descr="NodeMCU ESP8266 ESP-12N V1.0 Wifi CP2102 IoT Lua 267 | GM electronic COM">
            <a:extLst>
              <a:ext uri="{FF2B5EF4-FFF2-40B4-BE49-F238E27FC236}">
                <a16:creationId xmlns:a16="http://schemas.microsoft.com/office/drawing/2014/main" id="{E0ED1C2B-C3FA-4611-E639-4E86610B765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81256" y="2852017"/>
            <a:ext cx="1352632" cy="1352632"/>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17FFEEEA-0FD5-A959-CEA9-FA1BEF8AA1F4}"/>
              </a:ext>
            </a:extLst>
          </p:cNvPr>
          <p:cNvSpPr txBox="1"/>
          <p:nvPr/>
        </p:nvSpPr>
        <p:spPr>
          <a:xfrm>
            <a:off x="3832394" y="4212890"/>
            <a:ext cx="98713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ESP8266</a:t>
            </a:r>
          </a:p>
        </p:txBody>
      </p:sp>
      <p:pic>
        <p:nvPicPr>
          <p:cNvPr id="12" name="Picture 6" descr="LILYGO® TTGO T-Beam V1.1 SX1262 868Mhz ESP32 WiFi Wireless Bluetooth Module  GPS NEO-6M SMA LORA 32 18650 Battery Holder Sale - Banggood USA">
            <a:extLst>
              <a:ext uri="{FF2B5EF4-FFF2-40B4-BE49-F238E27FC236}">
                <a16:creationId xmlns:a16="http://schemas.microsoft.com/office/drawing/2014/main" id="{21490919-1FAC-8201-CE4A-688899507F5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97795" y="1644076"/>
            <a:ext cx="1654753" cy="1654753"/>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72B87E73-96E3-8B90-E8CA-FA40080DE5BC}"/>
              </a:ext>
            </a:extLst>
          </p:cNvPr>
          <p:cNvSpPr txBox="1"/>
          <p:nvPr/>
        </p:nvSpPr>
        <p:spPr>
          <a:xfrm>
            <a:off x="6085438" y="3298829"/>
            <a:ext cx="1259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TTGO LORA</a:t>
            </a:r>
          </a:p>
        </p:txBody>
      </p:sp>
    </p:spTree>
    <p:extLst>
      <p:ext uri="{BB962C8B-B14F-4D97-AF65-F5344CB8AC3E}">
        <p14:creationId xmlns:p14="http://schemas.microsoft.com/office/powerpoint/2010/main" val="3440465653"/>
      </p:ext>
    </p:extLst>
  </p:cSld>
  <p:clrMapOvr>
    <a:masterClrMapping/>
  </p:clrMapOvr>
  <mc:AlternateContent xmlns:mc="http://schemas.openxmlformats.org/markup-compatibility/2006" xmlns:p15="http://schemas.microsoft.com/office/powerpoint/2012/main">
    <mc:Choice Requires="p15">
      <p:transition spd="slow">
        <p15:prstTrans prst="pageCurlDouble"/>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129;p28">
            <a:extLst>
              <a:ext uri="{FF2B5EF4-FFF2-40B4-BE49-F238E27FC236}">
                <a16:creationId xmlns:a16="http://schemas.microsoft.com/office/drawing/2014/main" id="{1E3E09E9-850C-EB74-C36E-A2F7CDCA7737}"/>
              </a:ext>
            </a:extLst>
          </p:cNvPr>
          <p:cNvSpPr txBox="1">
            <a:spLocks/>
          </p:cNvSpPr>
          <p:nvPr/>
        </p:nvSpPr>
        <p:spPr>
          <a:xfrm>
            <a:off x="1607597" y="1513114"/>
            <a:ext cx="5737928" cy="242751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191919"/>
              </a:buClr>
              <a:buSzPts val="5200"/>
              <a:buFont typeface="Fira Sans Extra Condensed"/>
              <a:buNone/>
              <a:defRPr sz="5200" b="1" i="0" u="none" strike="noStrike" cap="none">
                <a:solidFill>
                  <a:schemeClr val="dk1"/>
                </a:solidFill>
                <a:latin typeface="Fira Sans Extra Condensed"/>
                <a:ea typeface="Fira Sans Extra Condensed"/>
                <a:cs typeface="Fira Sans Extra Condensed"/>
                <a:sym typeface="Fira Sans Extra Condensed"/>
              </a:defRPr>
            </a:lvl1pPr>
            <a:lvl2pPr marR="0" lvl="1" algn="ctr" rtl="0">
              <a:lnSpc>
                <a:spcPct val="100000"/>
              </a:lnSpc>
              <a:spcBef>
                <a:spcPts val="0"/>
              </a:spcBef>
              <a:spcAft>
                <a:spcPts val="0"/>
              </a:spcAft>
              <a:buClr>
                <a:srgbClr val="191919"/>
              </a:buClr>
              <a:buSzPts val="5200"/>
              <a:buFont typeface="Bebas Neue"/>
              <a:buNone/>
              <a:defRPr sz="5200" b="0" i="0" u="none" strike="noStrike" cap="none">
                <a:solidFill>
                  <a:srgbClr val="191919"/>
                </a:solidFill>
                <a:latin typeface="Bebas Neue"/>
                <a:ea typeface="Bebas Neue"/>
                <a:cs typeface="Bebas Neue"/>
                <a:sym typeface="Bebas Neue"/>
              </a:defRPr>
            </a:lvl2pPr>
            <a:lvl3pPr marR="0" lvl="2" algn="ctr" rtl="0">
              <a:lnSpc>
                <a:spcPct val="100000"/>
              </a:lnSpc>
              <a:spcBef>
                <a:spcPts val="0"/>
              </a:spcBef>
              <a:spcAft>
                <a:spcPts val="0"/>
              </a:spcAft>
              <a:buClr>
                <a:srgbClr val="191919"/>
              </a:buClr>
              <a:buSzPts val="5200"/>
              <a:buFont typeface="Bebas Neue"/>
              <a:buNone/>
              <a:defRPr sz="5200" b="0" i="0" u="none" strike="noStrike" cap="none">
                <a:solidFill>
                  <a:srgbClr val="191919"/>
                </a:solidFill>
                <a:latin typeface="Bebas Neue"/>
                <a:ea typeface="Bebas Neue"/>
                <a:cs typeface="Bebas Neue"/>
                <a:sym typeface="Bebas Neue"/>
              </a:defRPr>
            </a:lvl3pPr>
            <a:lvl4pPr marR="0" lvl="3" algn="ctr" rtl="0">
              <a:lnSpc>
                <a:spcPct val="100000"/>
              </a:lnSpc>
              <a:spcBef>
                <a:spcPts val="0"/>
              </a:spcBef>
              <a:spcAft>
                <a:spcPts val="0"/>
              </a:spcAft>
              <a:buClr>
                <a:srgbClr val="191919"/>
              </a:buClr>
              <a:buSzPts val="5200"/>
              <a:buFont typeface="Bebas Neue"/>
              <a:buNone/>
              <a:defRPr sz="5200" b="0" i="0" u="none" strike="noStrike" cap="none">
                <a:solidFill>
                  <a:srgbClr val="191919"/>
                </a:solidFill>
                <a:latin typeface="Bebas Neue"/>
                <a:ea typeface="Bebas Neue"/>
                <a:cs typeface="Bebas Neue"/>
                <a:sym typeface="Bebas Neue"/>
              </a:defRPr>
            </a:lvl4pPr>
            <a:lvl5pPr marR="0" lvl="4" algn="ctr" rtl="0">
              <a:lnSpc>
                <a:spcPct val="100000"/>
              </a:lnSpc>
              <a:spcBef>
                <a:spcPts val="0"/>
              </a:spcBef>
              <a:spcAft>
                <a:spcPts val="0"/>
              </a:spcAft>
              <a:buClr>
                <a:srgbClr val="191919"/>
              </a:buClr>
              <a:buSzPts val="5200"/>
              <a:buFont typeface="Bebas Neue"/>
              <a:buNone/>
              <a:defRPr sz="5200" b="0" i="0" u="none" strike="noStrike" cap="none">
                <a:solidFill>
                  <a:srgbClr val="191919"/>
                </a:solidFill>
                <a:latin typeface="Bebas Neue"/>
                <a:ea typeface="Bebas Neue"/>
                <a:cs typeface="Bebas Neue"/>
                <a:sym typeface="Bebas Neue"/>
              </a:defRPr>
            </a:lvl5pPr>
            <a:lvl6pPr marR="0" lvl="5" algn="ctr" rtl="0">
              <a:lnSpc>
                <a:spcPct val="100000"/>
              </a:lnSpc>
              <a:spcBef>
                <a:spcPts val="0"/>
              </a:spcBef>
              <a:spcAft>
                <a:spcPts val="0"/>
              </a:spcAft>
              <a:buClr>
                <a:srgbClr val="191919"/>
              </a:buClr>
              <a:buSzPts val="5200"/>
              <a:buFont typeface="Bebas Neue"/>
              <a:buNone/>
              <a:defRPr sz="5200" b="0" i="0" u="none" strike="noStrike" cap="none">
                <a:solidFill>
                  <a:srgbClr val="191919"/>
                </a:solidFill>
                <a:latin typeface="Bebas Neue"/>
                <a:ea typeface="Bebas Neue"/>
                <a:cs typeface="Bebas Neue"/>
                <a:sym typeface="Bebas Neue"/>
              </a:defRPr>
            </a:lvl6pPr>
            <a:lvl7pPr marR="0" lvl="6" algn="ctr" rtl="0">
              <a:lnSpc>
                <a:spcPct val="100000"/>
              </a:lnSpc>
              <a:spcBef>
                <a:spcPts val="0"/>
              </a:spcBef>
              <a:spcAft>
                <a:spcPts val="0"/>
              </a:spcAft>
              <a:buClr>
                <a:srgbClr val="191919"/>
              </a:buClr>
              <a:buSzPts val="5200"/>
              <a:buFont typeface="Bebas Neue"/>
              <a:buNone/>
              <a:defRPr sz="5200" b="0" i="0" u="none" strike="noStrike" cap="none">
                <a:solidFill>
                  <a:srgbClr val="191919"/>
                </a:solidFill>
                <a:latin typeface="Bebas Neue"/>
                <a:ea typeface="Bebas Neue"/>
                <a:cs typeface="Bebas Neue"/>
                <a:sym typeface="Bebas Neue"/>
              </a:defRPr>
            </a:lvl7pPr>
            <a:lvl8pPr marR="0" lvl="7" algn="ctr" rtl="0">
              <a:lnSpc>
                <a:spcPct val="100000"/>
              </a:lnSpc>
              <a:spcBef>
                <a:spcPts val="0"/>
              </a:spcBef>
              <a:spcAft>
                <a:spcPts val="0"/>
              </a:spcAft>
              <a:buClr>
                <a:srgbClr val="191919"/>
              </a:buClr>
              <a:buSzPts val="5200"/>
              <a:buFont typeface="Bebas Neue"/>
              <a:buNone/>
              <a:defRPr sz="5200" b="0" i="0" u="none" strike="noStrike" cap="none">
                <a:solidFill>
                  <a:srgbClr val="191919"/>
                </a:solidFill>
                <a:latin typeface="Bebas Neue"/>
                <a:ea typeface="Bebas Neue"/>
                <a:cs typeface="Bebas Neue"/>
                <a:sym typeface="Bebas Neue"/>
              </a:defRPr>
            </a:lvl8pPr>
            <a:lvl9pPr marR="0" lvl="8" algn="ctr" rtl="0">
              <a:lnSpc>
                <a:spcPct val="100000"/>
              </a:lnSpc>
              <a:spcBef>
                <a:spcPts val="0"/>
              </a:spcBef>
              <a:spcAft>
                <a:spcPts val="0"/>
              </a:spcAft>
              <a:buClr>
                <a:srgbClr val="191919"/>
              </a:buClr>
              <a:buSzPts val="5200"/>
              <a:buFont typeface="Bebas Neue"/>
              <a:buNone/>
              <a:defRPr sz="5200" b="0" i="0" u="none" strike="noStrike" cap="none">
                <a:solidFill>
                  <a:srgbClr val="191919"/>
                </a:solidFill>
                <a:latin typeface="Bebas Neue"/>
                <a:ea typeface="Bebas Neue"/>
                <a:cs typeface="Bebas Neue"/>
                <a:sym typeface="Bebas Neue"/>
              </a:defRPr>
            </a:lvl9pPr>
          </a:lstStyle>
          <a:p>
            <a:pPr marL="0" marR="0" lvl="0" indent="0" algn="l" defTabSz="914400" rtl="0" eaLnBrk="1" fontAlgn="auto" latinLnBrk="0" hangingPunct="1">
              <a:lnSpc>
                <a:spcPct val="100000"/>
              </a:lnSpc>
              <a:spcBef>
                <a:spcPts val="0"/>
              </a:spcBef>
              <a:spcAft>
                <a:spcPts val="0"/>
              </a:spcAft>
              <a:buClr>
                <a:srgbClr val="191919"/>
              </a:buClr>
              <a:buSzPts val="5200"/>
              <a:buFont typeface="Fira Sans Extra Condensed"/>
              <a:buNone/>
              <a:tabLst/>
              <a:defRPr/>
            </a:pPr>
            <a:r>
              <a:rPr kumimoji="0" lang="en-MY" sz="3600" b="1" i="0" u="none" strike="noStrike" kern="0" cap="none" spc="0" normalizeH="0" baseline="0" noProof="0">
                <a:ln>
                  <a:noFill/>
                </a:ln>
                <a:solidFill>
                  <a:srgbClr val="000000"/>
                </a:solidFill>
                <a:effectLst/>
                <a:uLnTx/>
                <a:uFillTx/>
                <a:latin typeface="Orbitron" panose="020B0604020202020204" charset="0"/>
                <a:sym typeface="Fira Sans Extra Condensed"/>
              </a:rPr>
              <a:t>Software Installation</a:t>
            </a:r>
            <a:br>
              <a:rPr kumimoji="0" lang="en-MY" sz="5200" b="1" i="0" u="none" strike="noStrike" kern="0" cap="none" spc="0" normalizeH="0" baseline="0" noProof="0">
                <a:ln>
                  <a:noFill/>
                </a:ln>
                <a:solidFill>
                  <a:srgbClr val="000000"/>
                </a:solidFill>
                <a:effectLst/>
                <a:uLnTx/>
                <a:uFillTx/>
                <a:latin typeface="Orbitron" panose="020B0604020202020204" charset="0"/>
                <a:sym typeface="Fira Sans Extra Condensed"/>
              </a:rPr>
            </a:br>
            <a:br>
              <a:rPr kumimoji="0" lang="en-MY" sz="5200" b="1" i="0" u="none" strike="noStrike" kern="0" cap="none" spc="0" normalizeH="0" baseline="0" noProof="0">
                <a:ln>
                  <a:noFill/>
                </a:ln>
                <a:solidFill>
                  <a:srgbClr val="000000"/>
                </a:solidFill>
                <a:effectLst/>
                <a:uLnTx/>
                <a:uFillTx/>
                <a:latin typeface="Orbitron" panose="020B0604020202020204" charset="0"/>
                <a:sym typeface="Fira Sans Extra Condensed"/>
              </a:rPr>
            </a:br>
            <a:endParaRPr kumimoji="0" lang="en-MY" sz="5200" b="1" i="0" u="none" strike="noStrike" kern="0" cap="none" spc="0" normalizeH="0" baseline="0" noProof="0">
              <a:ln>
                <a:noFill/>
              </a:ln>
              <a:solidFill>
                <a:srgbClr val="000000"/>
              </a:solidFill>
              <a:effectLst/>
              <a:uLnTx/>
              <a:uFillTx/>
              <a:latin typeface="Orbitron" panose="020B0604020202020204" charset="0"/>
              <a:sym typeface="Fira Sans Extra Condensed"/>
            </a:endParaRPr>
          </a:p>
        </p:txBody>
      </p:sp>
      <p:pic>
        <p:nvPicPr>
          <p:cNvPr id="4" name="Picture 3" descr="A picture containing logo&#10;&#10;Description automatically generated">
            <a:extLst>
              <a:ext uri="{FF2B5EF4-FFF2-40B4-BE49-F238E27FC236}">
                <a16:creationId xmlns:a16="http://schemas.microsoft.com/office/drawing/2014/main" id="{C5A89363-CDC2-17F1-D370-0AC35DCD4CE0}"/>
              </a:ext>
            </a:extLst>
          </p:cNvPr>
          <p:cNvPicPr>
            <a:picLocks noChangeAspect="1"/>
          </p:cNvPicPr>
          <p:nvPr/>
        </p:nvPicPr>
        <p:blipFill>
          <a:blip r:embed="rId2"/>
          <a:stretch>
            <a:fillRect/>
          </a:stretch>
        </p:blipFill>
        <p:spPr>
          <a:xfrm>
            <a:off x="483780" y="288985"/>
            <a:ext cx="1429027" cy="688050"/>
          </a:xfrm>
          <a:prstGeom prst="rect">
            <a:avLst/>
          </a:prstGeom>
        </p:spPr>
      </p:pic>
      <p:pic>
        <p:nvPicPr>
          <p:cNvPr id="5" name="Picture 4" descr="Text&#10;&#10;Description automatically generated">
            <a:extLst>
              <a:ext uri="{FF2B5EF4-FFF2-40B4-BE49-F238E27FC236}">
                <a16:creationId xmlns:a16="http://schemas.microsoft.com/office/drawing/2014/main" id="{D12532AB-A15C-5255-6F24-600B64BD4D1D}"/>
              </a:ext>
            </a:extLst>
          </p:cNvPr>
          <p:cNvPicPr>
            <a:picLocks noChangeAspect="1"/>
          </p:cNvPicPr>
          <p:nvPr/>
        </p:nvPicPr>
        <p:blipFill>
          <a:blip r:embed="rId3"/>
          <a:stretch>
            <a:fillRect/>
          </a:stretch>
        </p:blipFill>
        <p:spPr>
          <a:xfrm>
            <a:off x="6462368" y="273010"/>
            <a:ext cx="2350843" cy="720000"/>
          </a:xfrm>
          <a:prstGeom prst="rect">
            <a:avLst/>
          </a:prstGeom>
        </p:spPr>
      </p:pic>
      <p:sp>
        <p:nvSpPr>
          <p:cNvPr id="6" name="Google Shape;129;p28">
            <a:extLst>
              <a:ext uri="{FF2B5EF4-FFF2-40B4-BE49-F238E27FC236}">
                <a16:creationId xmlns:a16="http://schemas.microsoft.com/office/drawing/2014/main" id="{CA1E58A3-9338-E1A3-0E47-F903008A33A8}"/>
              </a:ext>
            </a:extLst>
          </p:cNvPr>
          <p:cNvSpPr txBox="1">
            <a:spLocks/>
          </p:cNvSpPr>
          <p:nvPr/>
        </p:nvSpPr>
        <p:spPr>
          <a:xfrm>
            <a:off x="1434514" y="2463817"/>
            <a:ext cx="5737928" cy="116316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191919"/>
              </a:buClr>
              <a:buSzPts val="5200"/>
              <a:buFont typeface="Fira Sans Extra Condensed"/>
              <a:buNone/>
              <a:defRPr sz="5200" b="1" i="0" u="none" strike="noStrike" cap="none">
                <a:solidFill>
                  <a:schemeClr val="dk1"/>
                </a:solidFill>
                <a:latin typeface="Fira Sans Extra Condensed"/>
                <a:ea typeface="Fira Sans Extra Condensed"/>
                <a:cs typeface="Fira Sans Extra Condensed"/>
                <a:sym typeface="Fira Sans Extra Condensed"/>
              </a:defRPr>
            </a:lvl1pPr>
            <a:lvl2pPr marR="0" lvl="1" algn="ctr" rtl="0">
              <a:lnSpc>
                <a:spcPct val="100000"/>
              </a:lnSpc>
              <a:spcBef>
                <a:spcPts val="0"/>
              </a:spcBef>
              <a:spcAft>
                <a:spcPts val="0"/>
              </a:spcAft>
              <a:buClr>
                <a:srgbClr val="191919"/>
              </a:buClr>
              <a:buSzPts val="5200"/>
              <a:buFont typeface="Bebas Neue"/>
              <a:buNone/>
              <a:defRPr sz="5200" b="0" i="0" u="none" strike="noStrike" cap="none">
                <a:solidFill>
                  <a:srgbClr val="191919"/>
                </a:solidFill>
                <a:latin typeface="Bebas Neue"/>
                <a:ea typeface="Bebas Neue"/>
                <a:cs typeface="Bebas Neue"/>
                <a:sym typeface="Bebas Neue"/>
              </a:defRPr>
            </a:lvl2pPr>
            <a:lvl3pPr marR="0" lvl="2" algn="ctr" rtl="0">
              <a:lnSpc>
                <a:spcPct val="100000"/>
              </a:lnSpc>
              <a:spcBef>
                <a:spcPts val="0"/>
              </a:spcBef>
              <a:spcAft>
                <a:spcPts val="0"/>
              </a:spcAft>
              <a:buClr>
                <a:srgbClr val="191919"/>
              </a:buClr>
              <a:buSzPts val="5200"/>
              <a:buFont typeface="Bebas Neue"/>
              <a:buNone/>
              <a:defRPr sz="5200" b="0" i="0" u="none" strike="noStrike" cap="none">
                <a:solidFill>
                  <a:srgbClr val="191919"/>
                </a:solidFill>
                <a:latin typeface="Bebas Neue"/>
                <a:ea typeface="Bebas Neue"/>
                <a:cs typeface="Bebas Neue"/>
                <a:sym typeface="Bebas Neue"/>
              </a:defRPr>
            </a:lvl3pPr>
            <a:lvl4pPr marR="0" lvl="3" algn="ctr" rtl="0">
              <a:lnSpc>
                <a:spcPct val="100000"/>
              </a:lnSpc>
              <a:spcBef>
                <a:spcPts val="0"/>
              </a:spcBef>
              <a:spcAft>
                <a:spcPts val="0"/>
              </a:spcAft>
              <a:buClr>
                <a:srgbClr val="191919"/>
              </a:buClr>
              <a:buSzPts val="5200"/>
              <a:buFont typeface="Bebas Neue"/>
              <a:buNone/>
              <a:defRPr sz="5200" b="0" i="0" u="none" strike="noStrike" cap="none">
                <a:solidFill>
                  <a:srgbClr val="191919"/>
                </a:solidFill>
                <a:latin typeface="Bebas Neue"/>
                <a:ea typeface="Bebas Neue"/>
                <a:cs typeface="Bebas Neue"/>
                <a:sym typeface="Bebas Neue"/>
              </a:defRPr>
            </a:lvl4pPr>
            <a:lvl5pPr marR="0" lvl="4" algn="ctr" rtl="0">
              <a:lnSpc>
                <a:spcPct val="100000"/>
              </a:lnSpc>
              <a:spcBef>
                <a:spcPts val="0"/>
              </a:spcBef>
              <a:spcAft>
                <a:spcPts val="0"/>
              </a:spcAft>
              <a:buClr>
                <a:srgbClr val="191919"/>
              </a:buClr>
              <a:buSzPts val="5200"/>
              <a:buFont typeface="Bebas Neue"/>
              <a:buNone/>
              <a:defRPr sz="5200" b="0" i="0" u="none" strike="noStrike" cap="none">
                <a:solidFill>
                  <a:srgbClr val="191919"/>
                </a:solidFill>
                <a:latin typeface="Bebas Neue"/>
                <a:ea typeface="Bebas Neue"/>
                <a:cs typeface="Bebas Neue"/>
                <a:sym typeface="Bebas Neue"/>
              </a:defRPr>
            </a:lvl5pPr>
            <a:lvl6pPr marR="0" lvl="5" algn="ctr" rtl="0">
              <a:lnSpc>
                <a:spcPct val="100000"/>
              </a:lnSpc>
              <a:spcBef>
                <a:spcPts val="0"/>
              </a:spcBef>
              <a:spcAft>
                <a:spcPts val="0"/>
              </a:spcAft>
              <a:buClr>
                <a:srgbClr val="191919"/>
              </a:buClr>
              <a:buSzPts val="5200"/>
              <a:buFont typeface="Bebas Neue"/>
              <a:buNone/>
              <a:defRPr sz="5200" b="0" i="0" u="none" strike="noStrike" cap="none">
                <a:solidFill>
                  <a:srgbClr val="191919"/>
                </a:solidFill>
                <a:latin typeface="Bebas Neue"/>
                <a:ea typeface="Bebas Neue"/>
                <a:cs typeface="Bebas Neue"/>
                <a:sym typeface="Bebas Neue"/>
              </a:defRPr>
            </a:lvl6pPr>
            <a:lvl7pPr marR="0" lvl="6" algn="ctr" rtl="0">
              <a:lnSpc>
                <a:spcPct val="100000"/>
              </a:lnSpc>
              <a:spcBef>
                <a:spcPts val="0"/>
              </a:spcBef>
              <a:spcAft>
                <a:spcPts val="0"/>
              </a:spcAft>
              <a:buClr>
                <a:srgbClr val="191919"/>
              </a:buClr>
              <a:buSzPts val="5200"/>
              <a:buFont typeface="Bebas Neue"/>
              <a:buNone/>
              <a:defRPr sz="5200" b="0" i="0" u="none" strike="noStrike" cap="none">
                <a:solidFill>
                  <a:srgbClr val="191919"/>
                </a:solidFill>
                <a:latin typeface="Bebas Neue"/>
                <a:ea typeface="Bebas Neue"/>
                <a:cs typeface="Bebas Neue"/>
                <a:sym typeface="Bebas Neue"/>
              </a:defRPr>
            </a:lvl7pPr>
            <a:lvl8pPr marR="0" lvl="7" algn="ctr" rtl="0">
              <a:lnSpc>
                <a:spcPct val="100000"/>
              </a:lnSpc>
              <a:spcBef>
                <a:spcPts val="0"/>
              </a:spcBef>
              <a:spcAft>
                <a:spcPts val="0"/>
              </a:spcAft>
              <a:buClr>
                <a:srgbClr val="191919"/>
              </a:buClr>
              <a:buSzPts val="5200"/>
              <a:buFont typeface="Bebas Neue"/>
              <a:buNone/>
              <a:defRPr sz="5200" b="0" i="0" u="none" strike="noStrike" cap="none">
                <a:solidFill>
                  <a:srgbClr val="191919"/>
                </a:solidFill>
                <a:latin typeface="Bebas Neue"/>
                <a:ea typeface="Bebas Neue"/>
                <a:cs typeface="Bebas Neue"/>
                <a:sym typeface="Bebas Neue"/>
              </a:defRPr>
            </a:lvl8pPr>
            <a:lvl9pPr marR="0" lvl="8" algn="ctr" rtl="0">
              <a:lnSpc>
                <a:spcPct val="100000"/>
              </a:lnSpc>
              <a:spcBef>
                <a:spcPts val="0"/>
              </a:spcBef>
              <a:spcAft>
                <a:spcPts val="0"/>
              </a:spcAft>
              <a:buClr>
                <a:srgbClr val="191919"/>
              </a:buClr>
              <a:buSzPts val="5200"/>
              <a:buFont typeface="Bebas Neue"/>
              <a:buNone/>
              <a:defRPr sz="5200" b="0" i="0" u="none" strike="noStrike" cap="none">
                <a:solidFill>
                  <a:srgbClr val="191919"/>
                </a:solidFill>
                <a:latin typeface="Bebas Neue"/>
                <a:ea typeface="Bebas Neue"/>
                <a:cs typeface="Bebas Neue"/>
                <a:sym typeface="Bebas Neue"/>
              </a:defRPr>
            </a:lvl9pPr>
          </a:lstStyle>
          <a:p>
            <a:pPr marR="0" lvl="0" algn="l" defTabSz="914400" rtl="0" eaLnBrk="1" fontAlgn="auto" latinLnBrk="0" hangingPunct="1">
              <a:lnSpc>
                <a:spcPct val="100000"/>
              </a:lnSpc>
              <a:spcBef>
                <a:spcPts val="0"/>
              </a:spcBef>
              <a:spcAft>
                <a:spcPts val="0"/>
              </a:spcAft>
              <a:buClr>
                <a:srgbClr val="191919"/>
              </a:buClr>
              <a:buSzPts val="5200"/>
              <a:tabLst/>
              <a:defRPr/>
            </a:pPr>
            <a:endParaRPr kumimoji="0" lang="en-US" sz="4000" b="0" i="0" u="none" strike="noStrike" kern="0" cap="none" spc="0" normalizeH="0" baseline="0" noProof="0" dirty="0">
              <a:ln>
                <a:noFill/>
              </a:ln>
              <a:solidFill>
                <a:srgbClr val="000000"/>
              </a:solidFill>
              <a:effectLst/>
              <a:uLnTx/>
              <a:uFillTx/>
              <a:latin typeface="Fira Sans Extra Condensed"/>
              <a:sym typeface="Fira Sans Extra Condensed"/>
            </a:endParaRPr>
          </a:p>
          <a:p>
            <a:pPr marL="685800" marR="0" lvl="0" indent="-685800" algn="l" defTabSz="914400" rtl="0" eaLnBrk="1" fontAlgn="auto" latinLnBrk="0" hangingPunct="1">
              <a:lnSpc>
                <a:spcPct val="100000"/>
              </a:lnSpc>
              <a:spcBef>
                <a:spcPts val="0"/>
              </a:spcBef>
              <a:spcAft>
                <a:spcPts val="0"/>
              </a:spcAft>
              <a:buClr>
                <a:srgbClr val="191919"/>
              </a:buClr>
              <a:buSzPts val="5200"/>
              <a:buFont typeface="Arial" panose="020B0604020202020204" pitchFamily="34" charset="0"/>
              <a:buChar char="•"/>
              <a:tabLst/>
              <a:defRPr/>
            </a:pPr>
            <a:r>
              <a:rPr kumimoji="0" lang="en-US" sz="4000" b="0" i="0" u="none" strike="noStrike" kern="0" cap="none" spc="0" normalizeH="0" baseline="0" noProof="0" dirty="0">
                <a:ln>
                  <a:noFill/>
                </a:ln>
                <a:solidFill>
                  <a:srgbClr val="000000"/>
                </a:solidFill>
                <a:effectLst/>
                <a:uLnTx/>
                <a:uFillTx/>
                <a:latin typeface="Fira Sans Extra Condensed"/>
                <a:sym typeface="Fira Sans Extra Condensed"/>
              </a:rPr>
              <a:t>Node-RED</a:t>
            </a:r>
            <a:br>
              <a:rPr kumimoji="0" lang="en-US" sz="5200" b="1" i="0" u="none" strike="noStrike" kern="0" cap="none" spc="0" normalizeH="0" baseline="0" noProof="0" dirty="0">
                <a:ln>
                  <a:noFill/>
                </a:ln>
                <a:solidFill>
                  <a:srgbClr val="000000"/>
                </a:solidFill>
                <a:effectLst/>
                <a:uLnTx/>
                <a:uFillTx/>
                <a:latin typeface="Fira Sans Extra Condensed"/>
                <a:sym typeface="Fira Sans Extra Condensed"/>
              </a:rPr>
            </a:br>
            <a:endParaRPr kumimoji="0" lang="en-US" sz="5200" b="1" i="0" u="none" strike="noStrike" kern="0" cap="none" spc="0" normalizeH="0" baseline="0" noProof="0" dirty="0">
              <a:ln>
                <a:noFill/>
              </a:ln>
              <a:solidFill>
                <a:srgbClr val="000000"/>
              </a:solidFill>
              <a:effectLst/>
              <a:uLnTx/>
              <a:uFillTx/>
              <a:latin typeface="Fira Sans Extra Condensed"/>
              <a:sym typeface="Fira Sans Extra Condensed"/>
            </a:endParaRPr>
          </a:p>
        </p:txBody>
      </p:sp>
    </p:spTree>
    <p:extLst>
      <p:ext uri="{BB962C8B-B14F-4D97-AF65-F5344CB8AC3E}">
        <p14:creationId xmlns:p14="http://schemas.microsoft.com/office/powerpoint/2010/main" val="2115582012"/>
      </p:ext>
    </p:extLst>
  </p:cSld>
  <p:clrMapOvr>
    <a:masterClrMapping/>
  </p:clrMapOvr>
  <mc:AlternateContent xmlns:mc="http://schemas.openxmlformats.org/markup-compatibility/2006" xmlns:p15="http://schemas.microsoft.com/office/powerpoint/2012/main">
    <mc:Choice Requires="p15">
      <p:transition spd="slow">
        <p15:prstTrans prst="pageCurlDouble"/>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129;p28">
            <a:extLst>
              <a:ext uri="{FF2B5EF4-FFF2-40B4-BE49-F238E27FC236}">
                <a16:creationId xmlns:a16="http://schemas.microsoft.com/office/drawing/2014/main" id="{E6C7B4E6-9D45-A0C7-3146-A7AF88B9706C}"/>
              </a:ext>
            </a:extLst>
          </p:cNvPr>
          <p:cNvSpPr txBox="1">
            <a:spLocks/>
          </p:cNvSpPr>
          <p:nvPr/>
        </p:nvSpPr>
        <p:spPr>
          <a:xfrm>
            <a:off x="2838924" y="134769"/>
            <a:ext cx="3466149" cy="73206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Fira Sans Extra Condensed"/>
              <a:buNone/>
              <a:defRPr sz="4500" b="1" i="0" u="none" strike="noStrike" cap="none">
                <a:solidFill>
                  <a:schemeClr val="dk1"/>
                </a:solidFill>
                <a:latin typeface="Fira Sans Extra Condensed"/>
                <a:ea typeface="Fira Sans Extra Condensed"/>
                <a:cs typeface="Fira Sans Extra Condensed"/>
                <a:sym typeface="Fira Sans Extra Condensed"/>
              </a:defRPr>
            </a:lvl1pPr>
            <a:lvl2pPr marR="0" lvl="1"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9pPr>
          </a:lstStyle>
          <a:p>
            <a:pPr marL="0" marR="0" lvl="0" indent="0" defTabSz="914400" rtl="0" eaLnBrk="1" fontAlgn="auto" latinLnBrk="0" hangingPunct="1">
              <a:lnSpc>
                <a:spcPct val="100000"/>
              </a:lnSpc>
              <a:spcBef>
                <a:spcPts val="0"/>
              </a:spcBef>
              <a:spcAft>
                <a:spcPts val="0"/>
              </a:spcAft>
              <a:buClr>
                <a:srgbClr val="000000"/>
              </a:buClr>
              <a:buSzPts val="3600"/>
              <a:buFont typeface="Fira Sans Extra Condensed"/>
              <a:buNone/>
              <a:tabLst/>
              <a:defRPr/>
            </a:pPr>
            <a:r>
              <a:rPr kumimoji="0" lang="en-MY" sz="1600" b="1" i="0" u="none" strike="noStrike" kern="0" cap="none" spc="0" normalizeH="0" baseline="0" noProof="0">
                <a:ln>
                  <a:noFill/>
                </a:ln>
                <a:solidFill>
                  <a:srgbClr val="000000"/>
                </a:solidFill>
                <a:effectLst/>
                <a:uLnTx/>
                <a:uFillTx/>
                <a:latin typeface="Orbitron" panose="020B0604020202020204" charset="0"/>
                <a:sym typeface="Fira Sans Extra Condensed"/>
              </a:rPr>
              <a:t>Node-RED Installation</a:t>
            </a:r>
          </a:p>
        </p:txBody>
      </p:sp>
      <p:sp>
        <p:nvSpPr>
          <p:cNvPr id="4" name="TextBox 3">
            <a:extLst>
              <a:ext uri="{FF2B5EF4-FFF2-40B4-BE49-F238E27FC236}">
                <a16:creationId xmlns:a16="http://schemas.microsoft.com/office/drawing/2014/main" id="{35A7E665-2C0A-4EC2-56EF-42857100A88D}"/>
              </a:ext>
            </a:extLst>
          </p:cNvPr>
          <p:cNvSpPr txBox="1"/>
          <p:nvPr/>
        </p:nvSpPr>
        <p:spPr>
          <a:xfrm>
            <a:off x="1272797" y="866836"/>
            <a:ext cx="5100636" cy="1031051"/>
          </a:xfrm>
          <a:prstGeom prst="rect">
            <a:avLst/>
          </a:prstGeom>
          <a:noFill/>
        </p:spPr>
        <p:txBody>
          <a:bodyPr wrap="square">
            <a:spAutoFit/>
          </a:bodyPr>
          <a:lstStyle/>
          <a:p>
            <a:pPr marL="342900" indent="-342900">
              <a:spcAft>
                <a:spcPts val="600"/>
              </a:spcAft>
              <a:buSzPts val="1100"/>
              <a:buFont typeface="Century Gothic" panose="020B0502020202020204" pitchFamily="34" charset="0"/>
              <a:buAutoNum type="arabicPeriod"/>
            </a:pPr>
            <a:r>
              <a:rPr lang="en-MY">
                <a:latin typeface="Century Gothic" panose="020B0502020202020204" pitchFamily="34" charset="0"/>
                <a:ea typeface="Times New Roman" panose="02020603050405020304" pitchFamily="18" charset="0"/>
              </a:rPr>
              <a:t>Install Node.js in the following link </a:t>
            </a:r>
            <a:r>
              <a:rPr lang="en-MY" u="sng">
                <a:solidFill>
                  <a:srgbClr val="0563C1"/>
                </a:solidFill>
                <a:latin typeface="Century Gothic" panose="020B0502020202020204" pitchFamily="34" charset="0"/>
                <a:ea typeface="Times New Roman" panose="02020603050405020304" pitchFamily="18" charset="0"/>
                <a:hlinkClick r:id="rId2"/>
              </a:rPr>
              <a:t>https://nodejs.org/en</a:t>
            </a:r>
            <a:endParaRPr lang="en-US" sz="1600">
              <a:latin typeface="Times New Roman" panose="02020603050405020304" pitchFamily="18" charset="0"/>
              <a:ea typeface="Times New Roman" panose="02020603050405020304" pitchFamily="18" charset="0"/>
            </a:endParaRPr>
          </a:p>
          <a:p>
            <a:pPr marL="342900" indent="-342900">
              <a:spcAft>
                <a:spcPts val="600"/>
              </a:spcAft>
              <a:buSzPts val="1100"/>
              <a:buFont typeface="Century Gothic" panose="020B0502020202020204" pitchFamily="34" charset="0"/>
              <a:buAutoNum type="arabicPeriod"/>
            </a:pPr>
            <a:r>
              <a:rPr lang="en-MY">
                <a:latin typeface="Century Gothic" panose="020B0502020202020204" pitchFamily="34" charset="0"/>
                <a:ea typeface="Times New Roman" panose="02020603050405020304" pitchFamily="18" charset="0"/>
              </a:rPr>
              <a:t>Click on the “</a:t>
            </a:r>
            <a:r>
              <a:rPr lang="en-MY" b="1">
                <a:latin typeface="Century Gothic" panose="020B0502020202020204" pitchFamily="34" charset="0"/>
                <a:ea typeface="Times New Roman" panose="02020603050405020304" pitchFamily="18" charset="0"/>
              </a:rPr>
              <a:t>18.16.0 LTS Recommended For Most Users</a:t>
            </a:r>
            <a:r>
              <a:rPr lang="en-MY">
                <a:latin typeface="Century Gothic" panose="020B0502020202020204" pitchFamily="34" charset="0"/>
                <a:ea typeface="Times New Roman" panose="02020603050405020304" pitchFamily="18" charset="0"/>
              </a:rPr>
              <a:t>”</a:t>
            </a:r>
            <a:endParaRPr lang="en-US" sz="1600">
              <a:latin typeface="Times New Roman" panose="02020603050405020304" pitchFamily="18" charset="0"/>
              <a:ea typeface="Times New Roman" panose="02020603050405020304" pitchFamily="18" charset="0"/>
            </a:endParaRPr>
          </a:p>
        </p:txBody>
      </p:sp>
      <p:pic>
        <p:nvPicPr>
          <p:cNvPr id="5" name="Picture 4" descr="A screenshot of a computer&#10;&#10;Description automatically generated with medium confidence">
            <a:extLst>
              <a:ext uri="{FF2B5EF4-FFF2-40B4-BE49-F238E27FC236}">
                <a16:creationId xmlns:a16="http://schemas.microsoft.com/office/drawing/2014/main" id="{4A1726C7-AE03-4ACC-7BCE-5D99A757A9DC}"/>
              </a:ext>
            </a:extLst>
          </p:cNvPr>
          <p:cNvPicPr>
            <a:picLocks noChangeAspect="1"/>
          </p:cNvPicPr>
          <p:nvPr/>
        </p:nvPicPr>
        <p:blipFill>
          <a:blip r:embed="rId3"/>
          <a:stretch>
            <a:fillRect/>
          </a:stretch>
        </p:blipFill>
        <p:spPr>
          <a:xfrm>
            <a:off x="1272797" y="2034459"/>
            <a:ext cx="6598405" cy="2163891"/>
          </a:xfrm>
          <a:prstGeom prst="rect">
            <a:avLst/>
          </a:prstGeom>
        </p:spPr>
      </p:pic>
    </p:spTree>
    <p:extLst>
      <p:ext uri="{BB962C8B-B14F-4D97-AF65-F5344CB8AC3E}">
        <p14:creationId xmlns:p14="http://schemas.microsoft.com/office/powerpoint/2010/main" val="2885487311"/>
      </p:ext>
    </p:extLst>
  </p:cSld>
  <p:clrMapOvr>
    <a:masterClrMapping/>
  </p:clrMapOvr>
  <mc:AlternateContent xmlns:mc="http://schemas.openxmlformats.org/markup-compatibility/2006" xmlns:p15="http://schemas.microsoft.com/office/powerpoint/2012/main">
    <mc:Choice Requires="p15">
      <p:transition spd="slow">
        <p15:prstTrans prst="pageCurlDouble"/>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EEACB378-BA64-53B0-C1FC-E26FB318F0C5}"/>
              </a:ext>
            </a:extLst>
          </p:cNvPr>
          <p:cNvPicPr>
            <a:picLocks noChangeAspect="1"/>
          </p:cNvPicPr>
          <p:nvPr/>
        </p:nvPicPr>
        <p:blipFill rotWithShape="1">
          <a:blip r:embed="rId2"/>
          <a:srcRect l="1329" t="18436" r="43364"/>
          <a:stretch/>
        </p:blipFill>
        <p:spPr bwMode="auto">
          <a:xfrm>
            <a:off x="313842" y="779926"/>
            <a:ext cx="4551392" cy="3775882"/>
          </a:xfrm>
          <a:prstGeom prst="rect">
            <a:avLst/>
          </a:prstGeom>
          <a:ln>
            <a:noFill/>
          </a:ln>
          <a:extLst>
            <a:ext uri="{53640926-AAD7-44D8-BBD7-CCE9431645EC}">
              <a14:shadowObscured xmlns:a14="http://schemas.microsoft.com/office/drawing/2010/main"/>
            </a:ext>
          </a:extLst>
        </p:spPr>
      </p:pic>
      <p:sp>
        <p:nvSpPr>
          <p:cNvPr id="4" name="TextBox 3">
            <a:extLst>
              <a:ext uri="{FF2B5EF4-FFF2-40B4-BE49-F238E27FC236}">
                <a16:creationId xmlns:a16="http://schemas.microsoft.com/office/drawing/2014/main" id="{1ED73B89-8962-8F6D-5CF6-A44B43C03813}"/>
              </a:ext>
            </a:extLst>
          </p:cNvPr>
          <p:cNvSpPr txBox="1"/>
          <p:nvPr/>
        </p:nvSpPr>
        <p:spPr>
          <a:xfrm>
            <a:off x="4969937" y="1605425"/>
            <a:ext cx="3860221" cy="1969770"/>
          </a:xfrm>
          <a:prstGeom prst="rect">
            <a:avLst/>
          </a:prstGeom>
          <a:noFill/>
        </p:spPr>
        <p:txBody>
          <a:bodyPr wrap="square">
            <a:spAutoFit/>
          </a:bodyPr>
          <a:lstStyle/>
          <a:p>
            <a:pPr marL="342900" lvl="0" indent="-342900">
              <a:spcAft>
                <a:spcPts val="600"/>
              </a:spcAft>
              <a:buSzPts val="1100"/>
              <a:buFont typeface="+mj-lt"/>
              <a:buAutoNum type="arabicPeriod" startAt="3"/>
            </a:pPr>
            <a:r>
              <a:rPr lang="en-MY" sz="1400">
                <a:effectLst/>
                <a:latin typeface="Century Gothic" panose="020B0502020202020204" pitchFamily="34" charset="0"/>
                <a:ea typeface="Times New Roman" panose="02020603050405020304" pitchFamily="18" charset="0"/>
              </a:rPr>
              <a:t>Once the installation is complete, go to search bar and search for </a:t>
            </a:r>
            <a:r>
              <a:rPr lang="en-MY" sz="1400" b="1">
                <a:effectLst/>
                <a:latin typeface="Century Gothic" panose="020B0502020202020204" pitchFamily="34" charset="0"/>
                <a:ea typeface="Times New Roman" panose="02020603050405020304" pitchFamily="18" charset="0"/>
              </a:rPr>
              <a:t>“Command Prompt” </a:t>
            </a:r>
            <a:r>
              <a:rPr lang="en-MY" sz="1400">
                <a:effectLst/>
                <a:latin typeface="Century Gothic" panose="020B0502020202020204" pitchFamily="34" charset="0"/>
                <a:ea typeface="Times New Roman" panose="02020603050405020304" pitchFamily="18" charset="0"/>
              </a:rPr>
              <a:t>and open it.</a:t>
            </a:r>
          </a:p>
          <a:p>
            <a:pPr marL="342900" lvl="0" indent="-342900">
              <a:spcAft>
                <a:spcPts val="600"/>
              </a:spcAft>
              <a:buSzPts val="1100"/>
              <a:buFont typeface="+mj-lt"/>
              <a:buAutoNum type="arabicPeriod" startAt="4"/>
            </a:pPr>
            <a:r>
              <a:rPr lang="en-MY" sz="1400">
                <a:effectLst/>
                <a:latin typeface="Century Gothic" panose="020B0502020202020204" pitchFamily="34" charset="0"/>
                <a:ea typeface="Times New Roman" panose="02020603050405020304" pitchFamily="18" charset="0"/>
              </a:rPr>
              <a:t>In the command prompt window, type </a:t>
            </a:r>
            <a:r>
              <a:rPr lang="en-MY" sz="1400" b="1">
                <a:effectLst/>
                <a:latin typeface="Century Gothic" panose="020B0502020202020204" pitchFamily="34" charset="0"/>
                <a:ea typeface="Times New Roman" panose="02020603050405020304" pitchFamily="18" charset="0"/>
              </a:rPr>
              <a:t>“node --version &amp;&amp; </a:t>
            </a:r>
            <a:r>
              <a:rPr lang="en-MY" sz="1400" b="1" err="1">
                <a:effectLst/>
                <a:latin typeface="Century Gothic" panose="020B0502020202020204" pitchFamily="34" charset="0"/>
                <a:ea typeface="Times New Roman" panose="02020603050405020304" pitchFamily="18" charset="0"/>
              </a:rPr>
              <a:t>npm</a:t>
            </a:r>
            <a:r>
              <a:rPr lang="en-MY" sz="1400" b="1">
                <a:effectLst/>
                <a:latin typeface="Century Gothic" panose="020B0502020202020204" pitchFamily="34" charset="0"/>
                <a:ea typeface="Times New Roman" panose="02020603050405020304" pitchFamily="18" charset="0"/>
              </a:rPr>
              <a:t> --version”</a:t>
            </a:r>
            <a:r>
              <a:rPr lang="en-MY" sz="1400">
                <a:effectLst/>
                <a:latin typeface="Century Gothic" panose="020B0502020202020204" pitchFamily="34" charset="0"/>
                <a:ea typeface="Times New Roman" panose="02020603050405020304" pitchFamily="18" charset="0"/>
              </a:rPr>
              <a:t>.</a:t>
            </a:r>
            <a:endParaRPr lang="en-US" sz="1400">
              <a:effectLst/>
              <a:latin typeface="Times New Roman" panose="02020603050405020304" pitchFamily="18" charset="0"/>
              <a:ea typeface="Times New Roman" panose="02020603050405020304" pitchFamily="18" charset="0"/>
            </a:endParaRPr>
          </a:p>
          <a:p>
            <a:pPr marL="342900" lvl="0" indent="-342900">
              <a:spcAft>
                <a:spcPts val="600"/>
              </a:spcAft>
              <a:buSzPts val="1100"/>
              <a:buFont typeface="Century Gothic" panose="020B0502020202020204" pitchFamily="34" charset="0"/>
              <a:buAutoNum type="arabicPeriod" startAt="4"/>
            </a:pPr>
            <a:r>
              <a:rPr lang="en-MY" sz="1400">
                <a:effectLst/>
                <a:latin typeface="Century Gothic" panose="020B0502020202020204" pitchFamily="34" charset="0"/>
                <a:ea typeface="Times New Roman" panose="02020603050405020304" pitchFamily="18" charset="0"/>
              </a:rPr>
              <a:t>Make sure it return two version number</a:t>
            </a:r>
            <a:r>
              <a:rPr lang="en-US">
                <a:latin typeface="Times New Roman" panose="02020603050405020304" pitchFamily="18" charset="0"/>
                <a:ea typeface="Times New Roman" panose="02020603050405020304" pitchFamily="18" charset="0"/>
              </a:rPr>
              <a:t>.</a:t>
            </a:r>
            <a:endParaRPr lang="en-US" sz="140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33767112"/>
      </p:ext>
    </p:extLst>
  </p:cSld>
  <p:clrMapOvr>
    <a:masterClrMapping/>
  </p:clrMapOvr>
  <mc:AlternateContent xmlns:mc="http://schemas.openxmlformats.org/markup-compatibility/2006" xmlns:p15="http://schemas.microsoft.com/office/powerpoint/2012/main">
    <mc:Choice Requires="p15">
      <p:transition spd="slow">
        <p15:prstTrans prst="pageCurlDouble"/>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68"/>
        <p:cNvGrpSpPr/>
        <p:nvPr/>
      </p:nvGrpSpPr>
      <p:grpSpPr>
        <a:xfrm>
          <a:off x="0" y="0"/>
          <a:ext cx="0" cy="0"/>
          <a:chOff x="0" y="0"/>
          <a:chExt cx="0" cy="0"/>
        </a:xfrm>
      </p:grpSpPr>
      <p:sp>
        <p:nvSpPr>
          <p:cNvPr id="8" name="Google Shape;863;p33">
            <a:extLst>
              <a:ext uri="{FF2B5EF4-FFF2-40B4-BE49-F238E27FC236}">
                <a16:creationId xmlns:a16="http://schemas.microsoft.com/office/drawing/2014/main" id="{9C89C42A-0351-6DC8-65F9-51EFADE7F589}"/>
              </a:ext>
            </a:extLst>
          </p:cNvPr>
          <p:cNvSpPr txBox="1">
            <a:spLocks/>
          </p:cNvSpPr>
          <p:nvPr/>
        </p:nvSpPr>
        <p:spPr>
          <a:xfrm>
            <a:off x="847523" y="3591009"/>
            <a:ext cx="7778441" cy="713948"/>
          </a:xfrm>
          <a:prstGeom prst="rect">
            <a:avLst/>
          </a:prstGeom>
          <a:ln/>
        </p:spPr>
        <p:style>
          <a:lnRef idx="1">
            <a:schemeClr val="accent2"/>
          </a:lnRef>
          <a:fillRef idx="2">
            <a:schemeClr val="accent2"/>
          </a:fillRef>
          <a:effectRef idx="1">
            <a:schemeClr val="accent2"/>
          </a:effectRef>
          <a:fontRef idx="minor">
            <a:schemeClr val="dk1"/>
          </a:fontRef>
        </p:style>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23850" algn="l" rtl="0">
              <a:lnSpc>
                <a:spcPct val="100000"/>
              </a:lnSpc>
              <a:spcBef>
                <a:spcPts val="0"/>
              </a:spcBef>
              <a:spcAft>
                <a:spcPts val="0"/>
              </a:spcAft>
              <a:buClr>
                <a:schemeClr val="dk2"/>
              </a:buClr>
              <a:buSzPts val="1500"/>
              <a:buFont typeface="Roboto"/>
              <a:buNone/>
              <a:defRPr sz="1600" b="0" i="0" u="none" strike="noStrike" cap="none">
                <a:solidFill>
                  <a:schemeClr val="lt1"/>
                </a:solidFill>
                <a:latin typeface="Roboto"/>
                <a:ea typeface="Roboto"/>
                <a:cs typeface="Roboto"/>
                <a:sym typeface="Roboto"/>
              </a:defRPr>
            </a:lvl1pPr>
            <a:lvl2pPr marL="914400" marR="0" lvl="1" indent="-323850" algn="l" rtl="0">
              <a:lnSpc>
                <a:spcPct val="100000"/>
              </a:lnSpc>
              <a:spcBef>
                <a:spcPts val="0"/>
              </a:spcBef>
              <a:spcAft>
                <a:spcPts val="0"/>
              </a:spcAft>
              <a:buClr>
                <a:schemeClr val="lt1"/>
              </a:buClr>
              <a:buSzPts val="1500"/>
              <a:buFont typeface="Roboto"/>
              <a:buNone/>
              <a:defRPr sz="1600" b="0" i="0" u="none" strike="noStrike" cap="none">
                <a:solidFill>
                  <a:schemeClr val="lt1"/>
                </a:solidFill>
                <a:latin typeface="Roboto"/>
                <a:ea typeface="Roboto"/>
                <a:cs typeface="Roboto"/>
                <a:sym typeface="Roboto"/>
              </a:defRPr>
            </a:lvl2pPr>
            <a:lvl3pPr marL="1371600" marR="0" lvl="2" indent="-323850" algn="l" rtl="0">
              <a:lnSpc>
                <a:spcPct val="100000"/>
              </a:lnSpc>
              <a:spcBef>
                <a:spcPts val="0"/>
              </a:spcBef>
              <a:spcAft>
                <a:spcPts val="0"/>
              </a:spcAft>
              <a:buClr>
                <a:schemeClr val="lt1"/>
              </a:buClr>
              <a:buSzPts val="1500"/>
              <a:buFont typeface="Roboto"/>
              <a:buNone/>
              <a:defRPr sz="1600" b="0" i="0" u="none" strike="noStrike" cap="none">
                <a:solidFill>
                  <a:schemeClr val="lt1"/>
                </a:solidFill>
                <a:latin typeface="Roboto"/>
                <a:ea typeface="Roboto"/>
                <a:cs typeface="Roboto"/>
                <a:sym typeface="Roboto"/>
              </a:defRPr>
            </a:lvl3pPr>
            <a:lvl4pPr marL="1828800" marR="0" lvl="3" indent="-323850" algn="l" rtl="0">
              <a:lnSpc>
                <a:spcPct val="100000"/>
              </a:lnSpc>
              <a:spcBef>
                <a:spcPts val="0"/>
              </a:spcBef>
              <a:spcAft>
                <a:spcPts val="0"/>
              </a:spcAft>
              <a:buClr>
                <a:schemeClr val="lt1"/>
              </a:buClr>
              <a:buSzPts val="1500"/>
              <a:buFont typeface="Roboto"/>
              <a:buNone/>
              <a:defRPr sz="1600" b="0" i="0" u="none" strike="noStrike" cap="none">
                <a:solidFill>
                  <a:schemeClr val="lt1"/>
                </a:solidFill>
                <a:latin typeface="Roboto"/>
                <a:ea typeface="Roboto"/>
                <a:cs typeface="Roboto"/>
                <a:sym typeface="Roboto"/>
              </a:defRPr>
            </a:lvl4pPr>
            <a:lvl5pPr marL="2286000" marR="0" lvl="4" indent="-323850" algn="l" rtl="0">
              <a:lnSpc>
                <a:spcPct val="100000"/>
              </a:lnSpc>
              <a:spcBef>
                <a:spcPts val="0"/>
              </a:spcBef>
              <a:spcAft>
                <a:spcPts val="0"/>
              </a:spcAft>
              <a:buClr>
                <a:schemeClr val="lt1"/>
              </a:buClr>
              <a:buSzPts val="1500"/>
              <a:buFont typeface="Roboto"/>
              <a:buNone/>
              <a:defRPr sz="1600" b="0" i="0" u="none" strike="noStrike" cap="none">
                <a:solidFill>
                  <a:schemeClr val="lt1"/>
                </a:solidFill>
                <a:latin typeface="Roboto"/>
                <a:ea typeface="Roboto"/>
                <a:cs typeface="Roboto"/>
                <a:sym typeface="Roboto"/>
              </a:defRPr>
            </a:lvl5pPr>
            <a:lvl6pPr marL="2743200" marR="0" lvl="5" indent="-323850" algn="l" rtl="0">
              <a:lnSpc>
                <a:spcPct val="100000"/>
              </a:lnSpc>
              <a:spcBef>
                <a:spcPts val="0"/>
              </a:spcBef>
              <a:spcAft>
                <a:spcPts val="0"/>
              </a:spcAft>
              <a:buClr>
                <a:schemeClr val="lt1"/>
              </a:buClr>
              <a:buSzPts val="1500"/>
              <a:buFont typeface="Roboto"/>
              <a:buNone/>
              <a:defRPr sz="1600" b="0" i="0" u="none" strike="noStrike" cap="none">
                <a:solidFill>
                  <a:schemeClr val="lt1"/>
                </a:solidFill>
                <a:latin typeface="Roboto"/>
                <a:ea typeface="Roboto"/>
                <a:cs typeface="Roboto"/>
                <a:sym typeface="Roboto"/>
              </a:defRPr>
            </a:lvl6pPr>
            <a:lvl7pPr marL="3200400" marR="0" lvl="6" indent="-323850" algn="l" rtl="0">
              <a:lnSpc>
                <a:spcPct val="100000"/>
              </a:lnSpc>
              <a:spcBef>
                <a:spcPts val="0"/>
              </a:spcBef>
              <a:spcAft>
                <a:spcPts val="0"/>
              </a:spcAft>
              <a:buClr>
                <a:schemeClr val="lt1"/>
              </a:buClr>
              <a:buSzPts val="1500"/>
              <a:buFont typeface="Roboto"/>
              <a:buNone/>
              <a:defRPr sz="1600" b="0" i="0" u="none" strike="noStrike" cap="none">
                <a:solidFill>
                  <a:schemeClr val="lt1"/>
                </a:solidFill>
                <a:latin typeface="Roboto"/>
                <a:ea typeface="Roboto"/>
                <a:cs typeface="Roboto"/>
                <a:sym typeface="Roboto"/>
              </a:defRPr>
            </a:lvl7pPr>
            <a:lvl8pPr marL="3657600" marR="0" lvl="7" indent="-323850" algn="l" rtl="0">
              <a:lnSpc>
                <a:spcPct val="100000"/>
              </a:lnSpc>
              <a:spcBef>
                <a:spcPts val="0"/>
              </a:spcBef>
              <a:spcAft>
                <a:spcPts val="0"/>
              </a:spcAft>
              <a:buClr>
                <a:schemeClr val="lt1"/>
              </a:buClr>
              <a:buSzPts val="1500"/>
              <a:buFont typeface="Roboto"/>
              <a:buNone/>
              <a:defRPr sz="1600" b="0" i="0" u="none" strike="noStrike" cap="none">
                <a:solidFill>
                  <a:schemeClr val="lt1"/>
                </a:solidFill>
                <a:latin typeface="Roboto"/>
                <a:ea typeface="Roboto"/>
                <a:cs typeface="Roboto"/>
                <a:sym typeface="Roboto"/>
              </a:defRPr>
            </a:lvl8pPr>
            <a:lvl9pPr marL="4114800" marR="0" lvl="8" indent="-323850" algn="l" rtl="0">
              <a:lnSpc>
                <a:spcPct val="100000"/>
              </a:lnSpc>
              <a:spcBef>
                <a:spcPts val="0"/>
              </a:spcBef>
              <a:spcAft>
                <a:spcPts val="0"/>
              </a:spcAft>
              <a:buClr>
                <a:schemeClr val="lt1"/>
              </a:buClr>
              <a:buSzPts val="1500"/>
              <a:buFont typeface="Roboto"/>
              <a:buNone/>
              <a:defRPr sz="1600" b="0" i="0" u="none" strike="noStrike" cap="none">
                <a:solidFill>
                  <a:schemeClr val="lt1"/>
                </a:solidFill>
                <a:latin typeface="Roboto"/>
                <a:ea typeface="Roboto"/>
                <a:cs typeface="Roboto"/>
                <a:sym typeface="Roboto"/>
              </a:defRPr>
            </a:lvl9pPr>
          </a:lstStyle>
          <a:p>
            <a:pPr marL="0" indent="0"/>
            <a:r>
              <a:rPr lang="en-US" sz="1400"/>
              <a:t>Goal: Monitor, collect, exchange and analyze information efficiently. It aims on connecting physical devices over a network so that they can communicate with each other and take decisions intelligently.</a:t>
            </a:r>
          </a:p>
        </p:txBody>
      </p:sp>
      <p:sp>
        <p:nvSpPr>
          <p:cNvPr id="4" name="Google Shape;863;p33">
            <a:extLst>
              <a:ext uri="{FF2B5EF4-FFF2-40B4-BE49-F238E27FC236}">
                <a16:creationId xmlns:a16="http://schemas.microsoft.com/office/drawing/2014/main" id="{209A566F-1D73-8080-B98B-BE1B69418848}"/>
              </a:ext>
            </a:extLst>
          </p:cNvPr>
          <p:cNvSpPr txBox="1">
            <a:spLocks noGrp="1"/>
          </p:cNvSpPr>
          <p:nvPr>
            <p:ph type="subTitle" idx="1"/>
          </p:nvPr>
        </p:nvSpPr>
        <p:spPr>
          <a:xfrm>
            <a:off x="847523" y="1580805"/>
            <a:ext cx="7778441" cy="713949"/>
          </a:xfrm>
          <a:prstGeom prst="rect">
            <a:avLst/>
          </a:prstGeom>
        </p:spPr>
        <p:style>
          <a:lnRef idx="1">
            <a:schemeClr val="accent1"/>
          </a:lnRef>
          <a:fillRef idx="2">
            <a:schemeClr val="accent1"/>
          </a:fillRef>
          <a:effectRef idx="1">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r>
              <a:rPr lang="en-US" sz="1400"/>
              <a:t>Architecture: an ecosystem of objects equipped with sensors that generate data and interconnected via the internet.</a:t>
            </a:r>
          </a:p>
        </p:txBody>
      </p:sp>
      <p:sp>
        <p:nvSpPr>
          <p:cNvPr id="7" name="Google Shape;863;p33">
            <a:extLst>
              <a:ext uri="{FF2B5EF4-FFF2-40B4-BE49-F238E27FC236}">
                <a16:creationId xmlns:a16="http://schemas.microsoft.com/office/drawing/2014/main" id="{393B835B-ED68-D516-B1ED-317A20262B56}"/>
              </a:ext>
            </a:extLst>
          </p:cNvPr>
          <p:cNvSpPr txBox="1">
            <a:spLocks/>
          </p:cNvSpPr>
          <p:nvPr/>
        </p:nvSpPr>
        <p:spPr>
          <a:xfrm>
            <a:off x="847523" y="2669352"/>
            <a:ext cx="7778440" cy="630503"/>
          </a:xfrm>
          <a:prstGeom prst="rect">
            <a:avLst/>
          </a:prstGeom>
          <a:ln/>
        </p:spPr>
        <p:style>
          <a:lnRef idx="1">
            <a:schemeClr val="accent3"/>
          </a:lnRef>
          <a:fillRef idx="2">
            <a:schemeClr val="accent3"/>
          </a:fillRef>
          <a:effectRef idx="1">
            <a:schemeClr val="accent3"/>
          </a:effectRef>
          <a:fontRef idx="minor">
            <a:schemeClr val="dk1"/>
          </a:fontRef>
        </p:style>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23850" algn="l" rtl="0">
              <a:lnSpc>
                <a:spcPct val="100000"/>
              </a:lnSpc>
              <a:spcBef>
                <a:spcPts val="0"/>
              </a:spcBef>
              <a:spcAft>
                <a:spcPts val="0"/>
              </a:spcAft>
              <a:buClr>
                <a:schemeClr val="dk2"/>
              </a:buClr>
              <a:buSzPts val="1500"/>
              <a:buFont typeface="Roboto"/>
              <a:buNone/>
              <a:defRPr sz="1600" b="0" i="0" u="none" strike="noStrike" cap="none">
                <a:solidFill>
                  <a:schemeClr val="lt1"/>
                </a:solidFill>
                <a:latin typeface="Roboto"/>
                <a:ea typeface="Roboto"/>
                <a:cs typeface="Roboto"/>
                <a:sym typeface="Roboto"/>
              </a:defRPr>
            </a:lvl1pPr>
            <a:lvl2pPr marL="914400" marR="0" lvl="1" indent="-323850" algn="l" rtl="0">
              <a:lnSpc>
                <a:spcPct val="100000"/>
              </a:lnSpc>
              <a:spcBef>
                <a:spcPts val="0"/>
              </a:spcBef>
              <a:spcAft>
                <a:spcPts val="0"/>
              </a:spcAft>
              <a:buClr>
                <a:schemeClr val="lt1"/>
              </a:buClr>
              <a:buSzPts val="1500"/>
              <a:buFont typeface="Roboto"/>
              <a:buNone/>
              <a:defRPr sz="1600" b="0" i="0" u="none" strike="noStrike" cap="none">
                <a:solidFill>
                  <a:schemeClr val="lt1"/>
                </a:solidFill>
                <a:latin typeface="Roboto"/>
                <a:ea typeface="Roboto"/>
                <a:cs typeface="Roboto"/>
                <a:sym typeface="Roboto"/>
              </a:defRPr>
            </a:lvl2pPr>
            <a:lvl3pPr marL="1371600" marR="0" lvl="2" indent="-323850" algn="l" rtl="0">
              <a:lnSpc>
                <a:spcPct val="100000"/>
              </a:lnSpc>
              <a:spcBef>
                <a:spcPts val="0"/>
              </a:spcBef>
              <a:spcAft>
                <a:spcPts val="0"/>
              </a:spcAft>
              <a:buClr>
                <a:schemeClr val="lt1"/>
              </a:buClr>
              <a:buSzPts val="1500"/>
              <a:buFont typeface="Roboto"/>
              <a:buNone/>
              <a:defRPr sz="1600" b="0" i="0" u="none" strike="noStrike" cap="none">
                <a:solidFill>
                  <a:schemeClr val="lt1"/>
                </a:solidFill>
                <a:latin typeface="Roboto"/>
                <a:ea typeface="Roboto"/>
                <a:cs typeface="Roboto"/>
                <a:sym typeface="Roboto"/>
              </a:defRPr>
            </a:lvl3pPr>
            <a:lvl4pPr marL="1828800" marR="0" lvl="3" indent="-323850" algn="l" rtl="0">
              <a:lnSpc>
                <a:spcPct val="100000"/>
              </a:lnSpc>
              <a:spcBef>
                <a:spcPts val="0"/>
              </a:spcBef>
              <a:spcAft>
                <a:spcPts val="0"/>
              </a:spcAft>
              <a:buClr>
                <a:schemeClr val="lt1"/>
              </a:buClr>
              <a:buSzPts val="1500"/>
              <a:buFont typeface="Roboto"/>
              <a:buNone/>
              <a:defRPr sz="1600" b="0" i="0" u="none" strike="noStrike" cap="none">
                <a:solidFill>
                  <a:schemeClr val="lt1"/>
                </a:solidFill>
                <a:latin typeface="Roboto"/>
                <a:ea typeface="Roboto"/>
                <a:cs typeface="Roboto"/>
                <a:sym typeface="Roboto"/>
              </a:defRPr>
            </a:lvl4pPr>
            <a:lvl5pPr marL="2286000" marR="0" lvl="4" indent="-323850" algn="l" rtl="0">
              <a:lnSpc>
                <a:spcPct val="100000"/>
              </a:lnSpc>
              <a:spcBef>
                <a:spcPts val="0"/>
              </a:spcBef>
              <a:spcAft>
                <a:spcPts val="0"/>
              </a:spcAft>
              <a:buClr>
                <a:schemeClr val="lt1"/>
              </a:buClr>
              <a:buSzPts val="1500"/>
              <a:buFont typeface="Roboto"/>
              <a:buNone/>
              <a:defRPr sz="1600" b="0" i="0" u="none" strike="noStrike" cap="none">
                <a:solidFill>
                  <a:schemeClr val="lt1"/>
                </a:solidFill>
                <a:latin typeface="Roboto"/>
                <a:ea typeface="Roboto"/>
                <a:cs typeface="Roboto"/>
                <a:sym typeface="Roboto"/>
              </a:defRPr>
            </a:lvl5pPr>
            <a:lvl6pPr marL="2743200" marR="0" lvl="5" indent="-323850" algn="l" rtl="0">
              <a:lnSpc>
                <a:spcPct val="100000"/>
              </a:lnSpc>
              <a:spcBef>
                <a:spcPts val="0"/>
              </a:spcBef>
              <a:spcAft>
                <a:spcPts val="0"/>
              </a:spcAft>
              <a:buClr>
                <a:schemeClr val="lt1"/>
              </a:buClr>
              <a:buSzPts val="1500"/>
              <a:buFont typeface="Roboto"/>
              <a:buNone/>
              <a:defRPr sz="1600" b="0" i="0" u="none" strike="noStrike" cap="none">
                <a:solidFill>
                  <a:schemeClr val="lt1"/>
                </a:solidFill>
                <a:latin typeface="Roboto"/>
                <a:ea typeface="Roboto"/>
                <a:cs typeface="Roboto"/>
                <a:sym typeface="Roboto"/>
              </a:defRPr>
            </a:lvl6pPr>
            <a:lvl7pPr marL="3200400" marR="0" lvl="6" indent="-323850" algn="l" rtl="0">
              <a:lnSpc>
                <a:spcPct val="100000"/>
              </a:lnSpc>
              <a:spcBef>
                <a:spcPts val="0"/>
              </a:spcBef>
              <a:spcAft>
                <a:spcPts val="0"/>
              </a:spcAft>
              <a:buClr>
                <a:schemeClr val="lt1"/>
              </a:buClr>
              <a:buSzPts val="1500"/>
              <a:buFont typeface="Roboto"/>
              <a:buNone/>
              <a:defRPr sz="1600" b="0" i="0" u="none" strike="noStrike" cap="none">
                <a:solidFill>
                  <a:schemeClr val="lt1"/>
                </a:solidFill>
                <a:latin typeface="Roboto"/>
                <a:ea typeface="Roboto"/>
                <a:cs typeface="Roboto"/>
                <a:sym typeface="Roboto"/>
              </a:defRPr>
            </a:lvl7pPr>
            <a:lvl8pPr marL="3657600" marR="0" lvl="7" indent="-323850" algn="l" rtl="0">
              <a:lnSpc>
                <a:spcPct val="100000"/>
              </a:lnSpc>
              <a:spcBef>
                <a:spcPts val="0"/>
              </a:spcBef>
              <a:spcAft>
                <a:spcPts val="0"/>
              </a:spcAft>
              <a:buClr>
                <a:schemeClr val="lt1"/>
              </a:buClr>
              <a:buSzPts val="1500"/>
              <a:buFont typeface="Roboto"/>
              <a:buNone/>
              <a:defRPr sz="1600" b="0" i="0" u="none" strike="noStrike" cap="none">
                <a:solidFill>
                  <a:schemeClr val="lt1"/>
                </a:solidFill>
                <a:latin typeface="Roboto"/>
                <a:ea typeface="Roboto"/>
                <a:cs typeface="Roboto"/>
                <a:sym typeface="Roboto"/>
              </a:defRPr>
            </a:lvl8pPr>
            <a:lvl9pPr marL="4114800" marR="0" lvl="8" indent="-323850" algn="l" rtl="0">
              <a:lnSpc>
                <a:spcPct val="100000"/>
              </a:lnSpc>
              <a:spcBef>
                <a:spcPts val="0"/>
              </a:spcBef>
              <a:spcAft>
                <a:spcPts val="0"/>
              </a:spcAft>
              <a:buClr>
                <a:schemeClr val="lt1"/>
              </a:buClr>
              <a:buSzPts val="1500"/>
              <a:buFont typeface="Roboto"/>
              <a:buNone/>
              <a:defRPr sz="1600" b="0" i="0" u="none" strike="noStrike" cap="none">
                <a:solidFill>
                  <a:schemeClr val="lt1"/>
                </a:solidFill>
                <a:latin typeface="Roboto"/>
                <a:ea typeface="Roboto"/>
                <a:cs typeface="Roboto"/>
                <a:sym typeface="Roboto"/>
              </a:defRPr>
            </a:lvl9pPr>
          </a:lstStyle>
          <a:p>
            <a:pPr marL="0" indent="0"/>
            <a:r>
              <a:rPr lang="en-US" sz="1400"/>
              <a:t>Applications: wide range; from Industrial plants, track and classify information to reduce human interventions.</a:t>
            </a:r>
          </a:p>
        </p:txBody>
      </p:sp>
      <p:sp>
        <p:nvSpPr>
          <p:cNvPr id="9" name="Google Shape;864;p33">
            <a:extLst>
              <a:ext uri="{FF2B5EF4-FFF2-40B4-BE49-F238E27FC236}">
                <a16:creationId xmlns:a16="http://schemas.microsoft.com/office/drawing/2014/main" id="{042EB1A1-C8C4-F661-DEE3-1D9733A173DC}"/>
              </a:ext>
            </a:extLst>
          </p:cNvPr>
          <p:cNvSpPr txBox="1">
            <a:spLocks noGrp="1"/>
          </p:cNvSpPr>
          <p:nvPr>
            <p:ph type="title"/>
          </p:nvPr>
        </p:nvSpPr>
        <p:spPr>
          <a:xfrm>
            <a:off x="2748759" y="365203"/>
            <a:ext cx="3771311" cy="472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200"/>
              <a:t>IOTS: CONCEPT</a:t>
            </a:r>
            <a:endParaRPr sz="3200"/>
          </a:p>
        </p:txBody>
      </p:sp>
      <p:sp>
        <p:nvSpPr>
          <p:cNvPr id="10" name="Rectangle 9" descr="Drawing compass">
            <a:extLst>
              <a:ext uri="{FF2B5EF4-FFF2-40B4-BE49-F238E27FC236}">
                <a16:creationId xmlns:a16="http://schemas.microsoft.com/office/drawing/2014/main" id="{CD628611-1A6A-9A85-84A7-78A043459FEE}"/>
              </a:ext>
            </a:extLst>
          </p:cNvPr>
          <p:cNvSpPr/>
          <p:nvPr/>
        </p:nvSpPr>
        <p:spPr>
          <a:xfrm>
            <a:off x="93358" y="1557649"/>
            <a:ext cx="683804" cy="683804"/>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11" name="Rectangle 10" descr="Checklist RTL">
            <a:extLst>
              <a:ext uri="{FF2B5EF4-FFF2-40B4-BE49-F238E27FC236}">
                <a16:creationId xmlns:a16="http://schemas.microsoft.com/office/drawing/2014/main" id="{C1C14839-60C2-CD0F-4BC9-F0FCEB7C6215}"/>
              </a:ext>
            </a:extLst>
          </p:cNvPr>
          <p:cNvSpPr/>
          <p:nvPr/>
        </p:nvSpPr>
        <p:spPr>
          <a:xfrm>
            <a:off x="93358" y="2616051"/>
            <a:ext cx="683804" cy="683804"/>
          </a:xfrm>
          <a:prstGeom prst="rect">
            <a:avLst/>
          </a:prstGeom>
          <a:blipFill>
            <a:blip r:embed="rId5">
              <a:extLst>
                <a:ext uri="{96DAC541-7B7A-43D3-8B79-37D633B846F1}">
                  <asvg:svgBlip xmlns:asvg="http://schemas.microsoft.com/office/drawing/2016/SVG/main" r:embed="rId6"/>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12" name="Rectangle 11" descr="Target">
            <a:extLst>
              <a:ext uri="{FF2B5EF4-FFF2-40B4-BE49-F238E27FC236}">
                <a16:creationId xmlns:a16="http://schemas.microsoft.com/office/drawing/2014/main" id="{63050E9B-1882-43A3-036F-2BCAC213E140}"/>
              </a:ext>
            </a:extLst>
          </p:cNvPr>
          <p:cNvSpPr/>
          <p:nvPr/>
        </p:nvSpPr>
        <p:spPr>
          <a:xfrm>
            <a:off x="93358" y="3647802"/>
            <a:ext cx="683804" cy="683804"/>
          </a:xfrm>
          <a:prstGeom prst="rect">
            <a:avLst/>
          </a:prstGeom>
          <a: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a:p>
        </p:txBody>
      </p:sp>
    </p:spTree>
    <p:extLst>
      <p:ext uri="{BB962C8B-B14F-4D97-AF65-F5344CB8AC3E}">
        <p14:creationId xmlns:p14="http://schemas.microsoft.com/office/powerpoint/2010/main" val="1046305383"/>
      </p:ext>
    </p:extLst>
  </p:cSld>
  <p:clrMapOvr>
    <a:masterClrMapping/>
  </p:clrMapOvr>
  <mc:AlternateContent xmlns:mc="http://schemas.openxmlformats.org/markup-compatibility/2006" xmlns:p15="http://schemas.microsoft.com/office/powerpoint/2012/main">
    <mc:Choice Requires="p15">
      <p:transition spd="slow">
        <p15:prstTrans prst="pageCurlDouble"/>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1502AE3-D485-62B4-48F5-1D81FC18526A}"/>
              </a:ext>
            </a:extLst>
          </p:cNvPr>
          <p:cNvSpPr txBox="1"/>
          <p:nvPr/>
        </p:nvSpPr>
        <p:spPr>
          <a:xfrm>
            <a:off x="948847" y="520501"/>
            <a:ext cx="6311923" cy="523220"/>
          </a:xfrm>
          <a:prstGeom prst="rect">
            <a:avLst/>
          </a:prstGeom>
          <a:noFill/>
        </p:spPr>
        <p:txBody>
          <a:bodyPr wrap="square">
            <a:spAutoFit/>
          </a:bodyPr>
          <a:lstStyle/>
          <a:p>
            <a:pPr marL="342900" lvl="0" indent="-342900">
              <a:spcAft>
                <a:spcPts val="600"/>
              </a:spcAft>
              <a:buSzPts val="1100"/>
              <a:buFont typeface="+mj-lt"/>
              <a:buAutoNum type="arabicPeriod" startAt="6"/>
            </a:pPr>
            <a:r>
              <a:rPr lang="en-MY" sz="1400">
                <a:effectLst/>
                <a:latin typeface="Century Gothic" panose="020B0502020202020204" pitchFamily="34" charset="0"/>
                <a:ea typeface="Times New Roman" panose="02020603050405020304" pitchFamily="18" charset="0"/>
              </a:rPr>
              <a:t>Now let's begin installing Node red. In the command Prompt type </a:t>
            </a:r>
            <a:r>
              <a:rPr lang="en-MY" sz="1400" b="1">
                <a:effectLst/>
                <a:latin typeface="Century Gothic" panose="020B0502020202020204" pitchFamily="34" charset="0"/>
                <a:ea typeface="Times New Roman" panose="02020603050405020304" pitchFamily="18" charset="0"/>
              </a:rPr>
              <a:t>“</a:t>
            </a:r>
            <a:r>
              <a:rPr lang="en-MY" sz="1400" b="1" err="1">
                <a:effectLst/>
                <a:latin typeface="Century Gothic" panose="020B0502020202020204" pitchFamily="34" charset="0"/>
                <a:ea typeface="Times New Roman" panose="02020603050405020304" pitchFamily="18" charset="0"/>
              </a:rPr>
              <a:t>npm</a:t>
            </a:r>
            <a:r>
              <a:rPr lang="en-MY" sz="1400" b="1">
                <a:effectLst/>
                <a:latin typeface="Century Gothic" panose="020B0502020202020204" pitchFamily="34" charset="0"/>
                <a:ea typeface="Times New Roman" panose="02020603050405020304" pitchFamily="18" charset="0"/>
              </a:rPr>
              <a:t> install -g --unsafe-perm node-red”</a:t>
            </a:r>
            <a:endParaRPr lang="en-US" sz="1400">
              <a:effectLst/>
              <a:latin typeface="Times New Roman" panose="02020603050405020304" pitchFamily="18" charset="0"/>
              <a:ea typeface="Times New Roman" panose="02020603050405020304" pitchFamily="18" charset="0"/>
            </a:endParaRPr>
          </a:p>
        </p:txBody>
      </p:sp>
      <p:pic>
        <p:nvPicPr>
          <p:cNvPr id="4" name="Picture 3" descr="A screen shot of a computer&#10;&#10;Description automatically generated with medium confidence">
            <a:extLst>
              <a:ext uri="{FF2B5EF4-FFF2-40B4-BE49-F238E27FC236}">
                <a16:creationId xmlns:a16="http://schemas.microsoft.com/office/drawing/2014/main" id="{0C95E68A-3AA6-AF3F-D622-B66EAF2B1BB7}"/>
              </a:ext>
            </a:extLst>
          </p:cNvPr>
          <p:cNvPicPr>
            <a:picLocks noChangeAspect="1"/>
          </p:cNvPicPr>
          <p:nvPr/>
        </p:nvPicPr>
        <p:blipFill>
          <a:blip r:embed="rId2"/>
          <a:stretch>
            <a:fillRect/>
          </a:stretch>
        </p:blipFill>
        <p:spPr>
          <a:xfrm>
            <a:off x="948847" y="1043721"/>
            <a:ext cx="6820794" cy="2570336"/>
          </a:xfrm>
          <a:prstGeom prst="rect">
            <a:avLst/>
          </a:prstGeom>
        </p:spPr>
      </p:pic>
      <p:sp>
        <p:nvSpPr>
          <p:cNvPr id="5" name="TextBox 4">
            <a:extLst>
              <a:ext uri="{FF2B5EF4-FFF2-40B4-BE49-F238E27FC236}">
                <a16:creationId xmlns:a16="http://schemas.microsoft.com/office/drawing/2014/main" id="{3DB68DB3-E0B3-A7A2-DE8C-C7F9EC7FE8D8}"/>
              </a:ext>
            </a:extLst>
          </p:cNvPr>
          <p:cNvSpPr txBox="1"/>
          <p:nvPr/>
        </p:nvSpPr>
        <p:spPr>
          <a:xfrm>
            <a:off x="948847" y="3767945"/>
            <a:ext cx="7498467" cy="738664"/>
          </a:xfrm>
          <a:prstGeom prst="rect">
            <a:avLst/>
          </a:prstGeom>
          <a:noFill/>
        </p:spPr>
        <p:txBody>
          <a:bodyPr wrap="square">
            <a:spAutoFit/>
          </a:bodyPr>
          <a:lstStyle/>
          <a:p>
            <a:pPr marL="342900" indent="-342900" algn="just">
              <a:buFont typeface="+mj-lt"/>
              <a:buAutoNum type="arabicPeriod" startAt="7"/>
            </a:pPr>
            <a:r>
              <a:rPr lang="en-MY" sz="1400" kern="0">
                <a:effectLst/>
                <a:latin typeface="Century Gothic" panose="020B0502020202020204" pitchFamily="34" charset="0"/>
                <a:ea typeface="Times New Roman" panose="02020603050405020304" pitchFamily="18" charset="0"/>
                <a:cs typeface="Times New Roman" panose="02020603050405020304" pitchFamily="18" charset="0"/>
              </a:rPr>
              <a:t>Please note if the module does not install and throws up error messages regarding permissions, you will need to run CMD in Administrator mode. If you are having trouble with this, please contact your System Administrator. </a:t>
            </a:r>
            <a:endParaRPr lang="en-US"/>
          </a:p>
        </p:txBody>
      </p:sp>
    </p:spTree>
    <p:extLst>
      <p:ext uri="{BB962C8B-B14F-4D97-AF65-F5344CB8AC3E}">
        <p14:creationId xmlns:p14="http://schemas.microsoft.com/office/powerpoint/2010/main" val="287963173"/>
      </p:ext>
    </p:extLst>
  </p:cSld>
  <p:clrMapOvr>
    <a:masterClrMapping/>
  </p:clrMapOvr>
  <mc:AlternateContent xmlns:mc="http://schemas.openxmlformats.org/markup-compatibility/2006" xmlns:p15="http://schemas.microsoft.com/office/powerpoint/2012/main">
    <mc:Choice Requires="p15">
      <p:transition spd="slow">
        <p15:prstTrans prst="pageCurlDouble"/>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153"/>
        <p:cNvGrpSpPr/>
        <p:nvPr/>
      </p:nvGrpSpPr>
      <p:grpSpPr>
        <a:xfrm>
          <a:off x="0" y="0"/>
          <a:ext cx="0" cy="0"/>
          <a:chOff x="0" y="0"/>
          <a:chExt cx="0" cy="0"/>
        </a:xfrm>
      </p:grpSpPr>
      <p:sp>
        <p:nvSpPr>
          <p:cNvPr id="1158" name="Google Shape;1158;p49"/>
          <p:cNvSpPr txBox="1">
            <a:spLocks noGrp="1"/>
          </p:cNvSpPr>
          <p:nvPr>
            <p:ph type="title"/>
          </p:nvPr>
        </p:nvSpPr>
        <p:spPr>
          <a:xfrm>
            <a:off x="720000" y="387600"/>
            <a:ext cx="7701600" cy="592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MY"/>
              <a:t>Dashboarding</a:t>
            </a:r>
          </a:p>
        </p:txBody>
      </p:sp>
      <p:grpSp>
        <p:nvGrpSpPr>
          <p:cNvPr id="19" name="Group 18">
            <a:extLst>
              <a:ext uri="{FF2B5EF4-FFF2-40B4-BE49-F238E27FC236}">
                <a16:creationId xmlns:a16="http://schemas.microsoft.com/office/drawing/2014/main" id="{1DA820DA-856C-1607-62DC-E3D42EFDC940}"/>
              </a:ext>
            </a:extLst>
          </p:cNvPr>
          <p:cNvGrpSpPr/>
          <p:nvPr/>
        </p:nvGrpSpPr>
        <p:grpSpPr>
          <a:xfrm rot="16200000" flipH="1">
            <a:off x="2439432" y="1142757"/>
            <a:ext cx="4262735" cy="4366385"/>
            <a:chOff x="517637" y="1638697"/>
            <a:chExt cx="4320000" cy="4320000"/>
          </a:xfrm>
        </p:grpSpPr>
        <p:sp>
          <p:nvSpPr>
            <p:cNvPr id="20" name="Block Arc 19">
              <a:extLst>
                <a:ext uri="{FF2B5EF4-FFF2-40B4-BE49-F238E27FC236}">
                  <a16:creationId xmlns:a16="http://schemas.microsoft.com/office/drawing/2014/main" id="{F26DC5A8-840A-5F84-665D-13171B1E3C51}"/>
                </a:ext>
              </a:extLst>
            </p:cNvPr>
            <p:cNvSpPr/>
            <p:nvPr/>
          </p:nvSpPr>
          <p:spPr>
            <a:xfrm rot="16200000">
              <a:off x="517637" y="1638697"/>
              <a:ext cx="4320000" cy="4320000"/>
            </a:xfrm>
            <a:prstGeom prst="blockArc">
              <a:avLst>
                <a:gd name="adj1" fmla="val 12061455"/>
                <a:gd name="adj2" fmla="val 21582676"/>
                <a:gd name="adj3" fmla="val 6648"/>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ko-KR" altLang="en-US" sz="2025">
                <a:solidFill>
                  <a:schemeClr val="tx1"/>
                </a:solidFill>
              </a:endParaRPr>
            </a:p>
          </p:txBody>
        </p:sp>
        <p:sp>
          <p:nvSpPr>
            <p:cNvPr id="21" name="Block Arc 20">
              <a:extLst>
                <a:ext uri="{FF2B5EF4-FFF2-40B4-BE49-F238E27FC236}">
                  <a16:creationId xmlns:a16="http://schemas.microsoft.com/office/drawing/2014/main" id="{A7F25F3B-E801-3979-2F83-B70483148A48}"/>
                </a:ext>
              </a:extLst>
            </p:cNvPr>
            <p:cNvSpPr/>
            <p:nvPr/>
          </p:nvSpPr>
          <p:spPr>
            <a:xfrm rot="16200000">
              <a:off x="877637" y="1998697"/>
              <a:ext cx="3600000" cy="3600000"/>
            </a:xfrm>
            <a:prstGeom prst="blockArc">
              <a:avLst>
                <a:gd name="adj1" fmla="val 14170005"/>
                <a:gd name="adj2" fmla="val 21560482"/>
                <a:gd name="adj3" fmla="val 821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ko-KR" altLang="en-US" sz="2025">
                <a:solidFill>
                  <a:schemeClr val="tx1"/>
                </a:solidFill>
              </a:endParaRPr>
            </a:p>
          </p:txBody>
        </p:sp>
        <p:sp>
          <p:nvSpPr>
            <p:cNvPr id="22" name="Block Arc 21">
              <a:extLst>
                <a:ext uri="{FF2B5EF4-FFF2-40B4-BE49-F238E27FC236}">
                  <a16:creationId xmlns:a16="http://schemas.microsoft.com/office/drawing/2014/main" id="{4532BF31-FEAD-527E-4BD6-ACDDE50E800B}"/>
                </a:ext>
              </a:extLst>
            </p:cNvPr>
            <p:cNvSpPr/>
            <p:nvPr/>
          </p:nvSpPr>
          <p:spPr>
            <a:xfrm rot="16200000">
              <a:off x="1237636" y="2358697"/>
              <a:ext cx="2880000" cy="2880000"/>
            </a:xfrm>
            <a:prstGeom prst="blockArc">
              <a:avLst>
                <a:gd name="adj1" fmla="val 16206623"/>
                <a:gd name="adj2" fmla="val 21541480"/>
                <a:gd name="adj3" fmla="val 10244"/>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ko-KR" altLang="en-US" sz="2025">
                <a:solidFill>
                  <a:schemeClr val="tx1"/>
                </a:solidFill>
              </a:endParaRPr>
            </a:p>
          </p:txBody>
        </p:sp>
        <p:sp>
          <p:nvSpPr>
            <p:cNvPr id="23" name="Block Arc 22">
              <a:extLst>
                <a:ext uri="{FF2B5EF4-FFF2-40B4-BE49-F238E27FC236}">
                  <a16:creationId xmlns:a16="http://schemas.microsoft.com/office/drawing/2014/main" id="{1C91CC74-B47C-034C-A8DB-EDC12C939D73}"/>
                </a:ext>
              </a:extLst>
            </p:cNvPr>
            <p:cNvSpPr/>
            <p:nvPr/>
          </p:nvSpPr>
          <p:spPr>
            <a:xfrm rot="16200000">
              <a:off x="1597637" y="2718697"/>
              <a:ext cx="2160000" cy="2160000"/>
            </a:xfrm>
            <a:prstGeom prst="blockArc">
              <a:avLst>
                <a:gd name="adj1" fmla="val 17869891"/>
                <a:gd name="adj2" fmla="val 21536610"/>
                <a:gd name="adj3" fmla="val 13299"/>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ko-KR" altLang="en-US" sz="2025">
                <a:solidFill>
                  <a:schemeClr val="accent2"/>
                </a:solidFill>
              </a:endParaRPr>
            </a:p>
          </p:txBody>
        </p:sp>
      </p:grpSp>
      <p:sp>
        <p:nvSpPr>
          <p:cNvPr id="24" name="TextBox 23">
            <a:extLst>
              <a:ext uri="{FF2B5EF4-FFF2-40B4-BE49-F238E27FC236}">
                <a16:creationId xmlns:a16="http://schemas.microsoft.com/office/drawing/2014/main" id="{7BA7BADF-A5E3-9D9B-6000-7390D17C9AE7}"/>
              </a:ext>
            </a:extLst>
          </p:cNvPr>
          <p:cNvSpPr txBox="1"/>
          <p:nvPr/>
        </p:nvSpPr>
        <p:spPr>
          <a:xfrm>
            <a:off x="2208767" y="3491980"/>
            <a:ext cx="528505" cy="230832"/>
          </a:xfrm>
          <a:prstGeom prst="rect">
            <a:avLst/>
          </a:prstGeom>
          <a:noFill/>
        </p:spPr>
        <p:txBody>
          <a:bodyPr wrap="square" rtlCol="0" anchor="ctr">
            <a:spAutoFit/>
          </a:bodyPr>
          <a:lstStyle/>
          <a:p>
            <a:pPr algn="ctr"/>
            <a:r>
              <a:rPr lang="en-US" altLang="ko-KR" sz="900" b="1">
                <a:solidFill>
                  <a:schemeClr val="bg1"/>
                </a:solidFill>
                <a:cs typeface="Arial" pitchFamily="34" charset="0"/>
              </a:rPr>
              <a:t>80%</a:t>
            </a:r>
            <a:endParaRPr lang="ko-KR" altLang="en-US" sz="900" b="1">
              <a:solidFill>
                <a:schemeClr val="bg1"/>
              </a:solidFill>
              <a:cs typeface="Arial" pitchFamily="34" charset="0"/>
            </a:endParaRPr>
          </a:p>
        </p:txBody>
      </p:sp>
      <p:sp>
        <p:nvSpPr>
          <p:cNvPr id="25" name="TextBox 24">
            <a:extLst>
              <a:ext uri="{FF2B5EF4-FFF2-40B4-BE49-F238E27FC236}">
                <a16:creationId xmlns:a16="http://schemas.microsoft.com/office/drawing/2014/main" id="{C32B7290-709A-0182-0D89-B3FDB112AFFB}"/>
              </a:ext>
            </a:extLst>
          </p:cNvPr>
          <p:cNvSpPr txBox="1"/>
          <p:nvPr/>
        </p:nvSpPr>
        <p:spPr>
          <a:xfrm>
            <a:off x="2992169" y="3491980"/>
            <a:ext cx="528505" cy="230832"/>
          </a:xfrm>
          <a:prstGeom prst="rect">
            <a:avLst/>
          </a:prstGeom>
          <a:noFill/>
        </p:spPr>
        <p:txBody>
          <a:bodyPr wrap="square" rtlCol="0" anchor="ctr">
            <a:spAutoFit/>
          </a:bodyPr>
          <a:lstStyle/>
          <a:p>
            <a:pPr algn="ctr"/>
            <a:r>
              <a:rPr lang="en-US" altLang="ko-KR" sz="900" b="1">
                <a:solidFill>
                  <a:schemeClr val="bg1"/>
                </a:solidFill>
                <a:cs typeface="Arial" pitchFamily="34" charset="0"/>
              </a:rPr>
              <a:t>50%</a:t>
            </a:r>
            <a:endParaRPr lang="ko-KR" altLang="en-US" sz="900" b="1">
              <a:solidFill>
                <a:schemeClr val="bg1"/>
              </a:solidFill>
              <a:cs typeface="Arial" pitchFamily="34" charset="0"/>
            </a:endParaRPr>
          </a:p>
        </p:txBody>
      </p:sp>
      <p:sp>
        <p:nvSpPr>
          <p:cNvPr id="26" name="TextBox 25">
            <a:extLst>
              <a:ext uri="{FF2B5EF4-FFF2-40B4-BE49-F238E27FC236}">
                <a16:creationId xmlns:a16="http://schemas.microsoft.com/office/drawing/2014/main" id="{275BCD3A-5B2D-65C8-A7B8-9C1628C81D8F}"/>
              </a:ext>
            </a:extLst>
          </p:cNvPr>
          <p:cNvSpPr txBox="1"/>
          <p:nvPr/>
        </p:nvSpPr>
        <p:spPr>
          <a:xfrm>
            <a:off x="2600468" y="3491980"/>
            <a:ext cx="528505" cy="230832"/>
          </a:xfrm>
          <a:prstGeom prst="rect">
            <a:avLst/>
          </a:prstGeom>
          <a:noFill/>
        </p:spPr>
        <p:txBody>
          <a:bodyPr wrap="square" rtlCol="0" anchor="ctr">
            <a:spAutoFit/>
          </a:bodyPr>
          <a:lstStyle/>
          <a:p>
            <a:pPr algn="ctr"/>
            <a:r>
              <a:rPr lang="en-US" altLang="ko-KR" sz="900" b="1">
                <a:solidFill>
                  <a:schemeClr val="bg1"/>
                </a:solidFill>
                <a:cs typeface="Arial" pitchFamily="34" charset="0"/>
              </a:rPr>
              <a:t>60%</a:t>
            </a:r>
            <a:endParaRPr lang="ko-KR" altLang="en-US" sz="900" b="1">
              <a:solidFill>
                <a:schemeClr val="bg1"/>
              </a:solidFill>
              <a:cs typeface="Arial" pitchFamily="34" charset="0"/>
            </a:endParaRPr>
          </a:p>
        </p:txBody>
      </p:sp>
      <p:sp>
        <p:nvSpPr>
          <p:cNvPr id="27" name="TextBox 26">
            <a:extLst>
              <a:ext uri="{FF2B5EF4-FFF2-40B4-BE49-F238E27FC236}">
                <a16:creationId xmlns:a16="http://schemas.microsoft.com/office/drawing/2014/main" id="{C6DFAB30-DEA4-C4A0-AA12-2F75909B61CD}"/>
              </a:ext>
            </a:extLst>
          </p:cNvPr>
          <p:cNvSpPr txBox="1"/>
          <p:nvPr/>
        </p:nvSpPr>
        <p:spPr>
          <a:xfrm>
            <a:off x="3383870" y="3491980"/>
            <a:ext cx="528505" cy="230832"/>
          </a:xfrm>
          <a:prstGeom prst="rect">
            <a:avLst/>
          </a:prstGeom>
          <a:noFill/>
        </p:spPr>
        <p:txBody>
          <a:bodyPr wrap="square" rtlCol="0" anchor="ctr">
            <a:spAutoFit/>
          </a:bodyPr>
          <a:lstStyle/>
          <a:p>
            <a:pPr algn="ctr"/>
            <a:r>
              <a:rPr lang="en-US" altLang="ko-KR" sz="900" b="1">
                <a:solidFill>
                  <a:schemeClr val="bg1"/>
                </a:solidFill>
                <a:cs typeface="Arial" pitchFamily="34" charset="0"/>
              </a:rPr>
              <a:t>40%</a:t>
            </a:r>
            <a:endParaRPr lang="ko-KR" altLang="en-US" sz="900" b="1">
              <a:solidFill>
                <a:schemeClr val="bg1"/>
              </a:solidFill>
              <a:cs typeface="Arial" pitchFamily="34" charset="0"/>
            </a:endParaRPr>
          </a:p>
        </p:txBody>
      </p:sp>
      <p:sp>
        <p:nvSpPr>
          <p:cNvPr id="28" name="TextBox 27">
            <a:extLst>
              <a:ext uri="{FF2B5EF4-FFF2-40B4-BE49-F238E27FC236}">
                <a16:creationId xmlns:a16="http://schemas.microsoft.com/office/drawing/2014/main" id="{9AFA0EB4-F97D-C750-DC4E-1640C88EE962}"/>
              </a:ext>
            </a:extLst>
          </p:cNvPr>
          <p:cNvSpPr txBox="1"/>
          <p:nvPr/>
        </p:nvSpPr>
        <p:spPr>
          <a:xfrm>
            <a:off x="1072625" y="3772513"/>
            <a:ext cx="1415343" cy="253916"/>
          </a:xfrm>
          <a:prstGeom prst="rect">
            <a:avLst/>
          </a:prstGeom>
          <a:noFill/>
        </p:spPr>
        <p:txBody>
          <a:bodyPr wrap="square" rtlCol="0" anchor="ctr">
            <a:spAutoFit/>
          </a:bodyPr>
          <a:lstStyle/>
          <a:p>
            <a:r>
              <a:rPr lang="en-US" altLang="ko-KR" sz="1050" b="1">
                <a:solidFill>
                  <a:schemeClr val="accent2"/>
                </a:solidFill>
                <a:cs typeface="Arial" pitchFamily="34" charset="0"/>
              </a:rPr>
              <a:t>Dissolved-Oxygen</a:t>
            </a:r>
            <a:endParaRPr lang="ko-KR" altLang="en-US" sz="1050" b="1">
              <a:solidFill>
                <a:schemeClr val="accent2"/>
              </a:solidFill>
              <a:cs typeface="Arial" pitchFamily="34" charset="0"/>
            </a:endParaRPr>
          </a:p>
        </p:txBody>
      </p:sp>
      <p:sp>
        <p:nvSpPr>
          <p:cNvPr id="29" name="TextBox 28">
            <a:extLst>
              <a:ext uri="{FF2B5EF4-FFF2-40B4-BE49-F238E27FC236}">
                <a16:creationId xmlns:a16="http://schemas.microsoft.com/office/drawing/2014/main" id="{56FF69C3-CB2A-405D-C643-E1F8BF22DD72}"/>
              </a:ext>
            </a:extLst>
          </p:cNvPr>
          <p:cNvSpPr txBox="1"/>
          <p:nvPr/>
        </p:nvSpPr>
        <p:spPr>
          <a:xfrm>
            <a:off x="3069639" y="3772513"/>
            <a:ext cx="1415343" cy="253916"/>
          </a:xfrm>
          <a:prstGeom prst="rect">
            <a:avLst/>
          </a:prstGeom>
          <a:noFill/>
        </p:spPr>
        <p:txBody>
          <a:bodyPr wrap="square" rtlCol="0" anchor="ctr">
            <a:spAutoFit/>
          </a:bodyPr>
          <a:lstStyle/>
          <a:p>
            <a:r>
              <a:rPr lang="en-US" altLang="ko-KR" sz="1050" b="1">
                <a:solidFill>
                  <a:schemeClr val="accent1"/>
                </a:solidFill>
                <a:cs typeface="Arial" pitchFamily="34" charset="0"/>
              </a:rPr>
              <a:t>Ammonia</a:t>
            </a:r>
            <a:endParaRPr lang="ko-KR" altLang="en-US" sz="1050" b="1">
              <a:solidFill>
                <a:schemeClr val="accent1"/>
              </a:solidFill>
              <a:cs typeface="Arial" pitchFamily="34" charset="0"/>
            </a:endParaRPr>
          </a:p>
        </p:txBody>
      </p:sp>
      <p:sp>
        <p:nvSpPr>
          <p:cNvPr id="30" name="TextBox 29">
            <a:extLst>
              <a:ext uri="{FF2B5EF4-FFF2-40B4-BE49-F238E27FC236}">
                <a16:creationId xmlns:a16="http://schemas.microsoft.com/office/drawing/2014/main" id="{CE475C97-2F75-5FFA-C831-AA08206DF34D}"/>
              </a:ext>
            </a:extLst>
          </p:cNvPr>
          <p:cNvSpPr txBox="1"/>
          <p:nvPr/>
        </p:nvSpPr>
        <p:spPr>
          <a:xfrm>
            <a:off x="5066655" y="3772513"/>
            <a:ext cx="1415343" cy="253916"/>
          </a:xfrm>
          <a:prstGeom prst="rect">
            <a:avLst/>
          </a:prstGeom>
          <a:noFill/>
        </p:spPr>
        <p:txBody>
          <a:bodyPr wrap="square" rtlCol="0" anchor="ctr">
            <a:spAutoFit/>
          </a:bodyPr>
          <a:lstStyle/>
          <a:p>
            <a:r>
              <a:rPr lang="en-US" altLang="ko-KR" sz="1050" b="1">
                <a:solidFill>
                  <a:schemeClr val="bg1"/>
                </a:solidFill>
                <a:cs typeface="Arial" pitchFamily="34" charset="0"/>
              </a:rPr>
              <a:t>pH Level</a:t>
            </a:r>
            <a:endParaRPr lang="ko-KR" altLang="en-US" sz="1050" b="1">
              <a:solidFill>
                <a:schemeClr val="bg1"/>
              </a:solidFill>
              <a:cs typeface="Arial" pitchFamily="34" charset="0"/>
            </a:endParaRPr>
          </a:p>
        </p:txBody>
      </p:sp>
      <p:sp>
        <p:nvSpPr>
          <p:cNvPr id="31" name="TextBox 30">
            <a:extLst>
              <a:ext uri="{FF2B5EF4-FFF2-40B4-BE49-F238E27FC236}">
                <a16:creationId xmlns:a16="http://schemas.microsoft.com/office/drawing/2014/main" id="{05E01E05-0FDF-6521-CAEE-060244E820A8}"/>
              </a:ext>
            </a:extLst>
          </p:cNvPr>
          <p:cNvSpPr txBox="1"/>
          <p:nvPr/>
        </p:nvSpPr>
        <p:spPr>
          <a:xfrm>
            <a:off x="7063670" y="3772513"/>
            <a:ext cx="1415343" cy="253916"/>
          </a:xfrm>
          <a:prstGeom prst="rect">
            <a:avLst/>
          </a:prstGeom>
          <a:noFill/>
        </p:spPr>
        <p:txBody>
          <a:bodyPr wrap="square" rtlCol="0" anchor="ctr">
            <a:spAutoFit/>
          </a:bodyPr>
          <a:lstStyle/>
          <a:p>
            <a:r>
              <a:rPr lang="en-US" altLang="ko-KR" sz="1050" b="1">
                <a:solidFill>
                  <a:schemeClr val="accent3"/>
                </a:solidFill>
                <a:cs typeface="Arial" pitchFamily="34" charset="0"/>
              </a:rPr>
              <a:t>TMP</a:t>
            </a:r>
            <a:endParaRPr lang="ko-KR" altLang="en-US" sz="1050" b="1">
              <a:solidFill>
                <a:schemeClr val="accent3"/>
              </a:solidFill>
              <a:cs typeface="Arial" pitchFamily="34" charset="0"/>
            </a:endParaRPr>
          </a:p>
        </p:txBody>
      </p:sp>
      <p:sp>
        <p:nvSpPr>
          <p:cNvPr id="33" name="TextBox 32">
            <a:extLst>
              <a:ext uri="{FF2B5EF4-FFF2-40B4-BE49-F238E27FC236}">
                <a16:creationId xmlns:a16="http://schemas.microsoft.com/office/drawing/2014/main" id="{52140FCB-EE09-5058-8AD5-A0B1A1DDAA3E}"/>
              </a:ext>
            </a:extLst>
          </p:cNvPr>
          <p:cNvSpPr txBox="1"/>
          <p:nvPr/>
        </p:nvSpPr>
        <p:spPr>
          <a:xfrm>
            <a:off x="6314198" y="2685158"/>
            <a:ext cx="378042" cy="276999"/>
          </a:xfrm>
          <a:prstGeom prst="rect">
            <a:avLst/>
          </a:prstGeom>
          <a:noFill/>
        </p:spPr>
        <p:txBody>
          <a:bodyPr wrap="square" rtlCol="0">
            <a:spAutoFit/>
          </a:bodyPr>
          <a:lstStyle/>
          <a:p>
            <a:pPr algn="ctr"/>
            <a:r>
              <a:rPr lang="en-US" altLang="ko-KR" sz="1200" b="1">
                <a:solidFill>
                  <a:schemeClr val="bg1"/>
                </a:solidFill>
                <a:cs typeface="Arial" pitchFamily="34" charset="0"/>
              </a:rPr>
              <a:t>04</a:t>
            </a:r>
            <a:endParaRPr lang="ko-KR" altLang="en-US" sz="1500" b="1">
              <a:solidFill>
                <a:schemeClr val="bg1"/>
              </a:solidFill>
              <a:cs typeface="Arial" pitchFamily="34" charset="0"/>
            </a:endParaRPr>
          </a:p>
        </p:txBody>
      </p:sp>
      <p:sp>
        <p:nvSpPr>
          <p:cNvPr id="34" name="TextBox 33">
            <a:extLst>
              <a:ext uri="{FF2B5EF4-FFF2-40B4-BE49-F238E27FC236}">
                <a16:creationId xmlns:a16="http://schemas.microsoft.com/office/drawing/2014/main" id="{1E8E54BB-90F4-1D58-57EB-A1341CBEDFC4}"/>
              </a:ext>
            </a:extLst>
          </p:cNvPr>
          <p:cNvSpPr txBox="1"/>
          <p:nvPr/>
        </p:nvSpPr>
        <p:spPr>
          <a:xfrm>
            <a:off x="5431031" y="1993860"/>
            <a:ext cx="378042" cy="276999"/>
          </a:xfrm>
          <a:prstGeom prst="rect">
            <a:avLst/>
          </a:prstGeom>
          <a:noFill/>
        </p:spPr>
        <p:txBody>
          <a:bodyPr wrap="square" rtlCol="0">
            <a:spAutoFit/>
          </a:bodyPr>
          <a:lstStyle/>
          <a:p>
            <a:pPr algn="ctr"/>
            <a:r>
              <a:rPr lang="en-US" altLang="ko-KR" sz="1200" b="1">
                <a:solidFill>
                  <a:schemeClr val="bg1"/>
                </a:solidFill>
                <a:cs typeface="Arial" pitchFamily="34" charset="0"/>
              </a:rPr>
              <a:t>03</a:t>
            </a:r>
            <a:endParaRPr lang="ko-KR" altLang="en-US" sz="1200" b="1">
              <a:solidFill>
                <a:schemeClr val="bg1"/>
              </a:solidFill>
              <a:cs typeface="Arial" pitchFamily="34" charset="0"/>
            </a:endParaRPr>
          </a:p>
        </p:txBody>
      </p:sp>
      <p:sp>
        <p:nvSpPr>
          <p:cNvPr id="35" name="TextBox 34">
            <a:extLst>
              <a:ext uri="{FF2B5EF4-FFF2-40B4-BE49-F238E27FC236}">
                <a16:creationId xmlns:a16="http://schemas.microsoft.com/office/drawing/2014/main" id="{7979071F-EB96-18F1-C648-42A1FC1C2B3D}"/>
              </a:ext>
            </a:extLst>
          </p:cNvPr>
          <p:cNvSpPr txBox="1"/>
          <p:nvPr/>
        </p:nvSpPr>
        <p:spPr>
          <a:xfrm>
            <a:off x="4570799" y="2004009"/>
            <a:ext cx="378042" cy="276999"/>
          </a:xfrm>
          <a:prstGeom prst="rect">
            <a:avLst/>
          </a:prstGeom>
          <a:noFill/>
        </p:spPr>
        <p:txBody>
          <a:bodyPr wrap="square" rtlCol="0">
            <a:spAutoFit/>
          </a:bodyPr>
          <a:lstStyle/>
          <a:p>
            <a:pPr algn="ctr"/>
            <a:r>
              <a:rPr lang="en-US" altLang="ko-KR" sz="1200" b="1">
                <a:solidFill>
                  <a:schemeClr val="bg1"/>
                </a:solidFill>
                <a:cs typeface="Arial" pitchFamily="34" charset="0"/>
              </a:rPr>
              <a:t>02</a:t>
            </a:r>
            <a:endParaRPr lang="ko-KR" altLang="en-US" sz="1500" b="1">
              <a:solidFill>
                <a:schemeClr val="bg1"/>
              </a:solidFill>
              <a:cs typeface="Arial" pitchFamily="34" charset="0"/>
            </a:endParaRPr>
          </a:p>
        </p:txBody>
      </p:sp>
      <p:sp>
        <p:nvSpPr>
          <p:cNvPr id="36" name="TextBox 35">
            <a:extLst>
              <a:ext uri="{FF2B5EF4-FFF2-40B4-BE49-F238E27FC236}">
                <a16:creationId xmlns:a16="http://schemas.microsoft.com/office/drawing/2014/main" id="{062DD032-A053-33E8-E2DE-0BEB99438AD8}"/>
              </a:ext>
            </a:extLst>
          </p:cNvPr>
          <p:cNvSpPr txBox="1"/>
          <p:nvPr/>
        </p:nvSpPr>
        <p:spPr>
          <a:xfrm>
            <a:off x="4106940" y="2418263"/>
            <a:ext cx="378042" cy="276999"/>
          </a:xfrm>
          <a:prstGeom prst="rect">
            <a:avLst/>
          </a:prstGeom>
          <a:noFill/>
        </p:spPr>
        <p:txBody>
          <a:bodyPr wrap="square" rtlCol="0">
            <a:spAutoFit/>
          </a:bodyPr>
          <a:lstStyle/>
          <a:p>
            <a:pPr algn="ctr"/>
            <a:r>
              <a:rPr lang="en-US" altLang="ko-KR" sz="1200" b="1">
                <a:solidFill>
                  <a:schemeClr val="bg1"/>
                </a:solidFill>
                <a:cs typeface="Arial" pitchFamily="34" charset="0"/>
              </a:rPr>
              <a:t>01</a:t>
            </a:r>
            <a:endParaRPr lang="ko-KR" altLang="en-US" sz="1200" b="1">
              <a:solidFill>
                <a:schemeClr val="bg1"/>
              </a:solidFill>
              <a:cs typeface="Arial" pitchFamily="34" charset="0"/>
            </a:endParaRPr>
          </a:p>
        </p:txBody>
      </p:sp>
      <p:pic>
        <p:nvPicPr>
          <p:cNvPr id="37" name="Picture 36">
            <a:extLst>
              <a:ext uri="{FF2B5EF4-FFF2-40B4-BE49-F238E27FC236}">
                <a16:creationId xmlns:a16="http://schemas.microsoft.com/office/drawing/2014/main" id="{92B40771-B65E-5C07-8233-0C2CB85B523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81679" y="4045549"/>
            <a:ext cx="836743" cy="836743"/>
          </a:xfrm>
          <a:prstGeom prst="rect">
            <a:avLst/>
          </a:prstGeom>
        </p:spPr>
      </p:pic>
      <p:pic>
        <p:nvPicPr>
          <p:cNvPr id="38" name="Picture 37">
            <a:extLst>
              <a:ext uri="{FF2B5EF4-FFF2-40B4-BE49-F238E27FC236}">
                <a16:creationId xmlns:a16="http://schemas.microsoft.com/office/drawing/2014/main" id="{ACEB002A-9B13-9BC7-D4D6-0A854D0C8BB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7099357" y="4081742"/>
            <a:ext cx="731520" cy="731520"/>
          </a:xfrm>
          <a:prstGeom prst="rect">
            <a:avLst/>
          </a:prstGeom>
        </p:spPr>
      </p:pic>
      <p:pic>
        <p:nvPicPr>
          <p:cNvPr id="39" name="Picture 38">
            <a:extLst>
              <a:ext uri="{FF2B5EF4-FFF2-40B4-BE49-F238E27FC236}">
                <a16:creationId xmlns:a16="http://schemas.microsoft.com/office/drawing/2014/main" id="{76622C68-9277-4C90-8446-B3D747E5744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071659" y="4086448"/>
            <a:ext cx="731520" cy="691619"/>
          </a:xfrm>
          <a:prstGeom prst="rect">
            <a:avLst/>
          </a:prstGeom>
        </p:spPr>
      </p:pic>
      <p:pic>
        <p:nvPicPr>
          <p:cNvPr id="40" name="Picture 39" descr="A picture containing drawing&#10;&#10;Description automatically generated">
            <a:extLst>
              <a:ext uri="{FF2B5EF4-FFF2-40B4-BE49-F238E27FC236}">
                <a16:creationId xmlns:a16="http://schemas.microsoft.com/office/drawing/2014/main" id="{788250B7-6716-2A55-4595-078FEC981B50}"/>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5002365" y="4091313"/>
            <a:ext cx="731520" cy="731520"/>
          </a:xfrm>
          <a:prstGeom prst="rect">
            <a:avLst/>
          </a:prstGeom>
        </p:spPr>
      </p:pic>
      <p:sp>
        <p:nvSpPr>
          <p:cNvPr id="41" name="TextBox 40">
            <a:extLst>
              <a:ext uri="{FF2B5EF4-FFF2-40B4-BE49-F238E27FC236}">
                <a16:creationId xmlns:a16="http://schemas.microsoft.com/office/drawing/2014/main" id="{2682BAF2-9D50-72A3-D41D-7328B9E41B6D}"/>
              </a:ext>
            </a:extLst>
          </p:cNvPr>
          <p:cNvSpPr txBox="1"/>
          <p:nvPr/>
        </p:nvSpPr>
        <p:spPr>
          <a:xfrm>
            <a:off x="585167" y="3826259"/>
            <a:ext cx="573972" cy="461665"/>
          </a:xfrm>
          <a:prstGeom prst="rect">
            <a:avLst/>
          </a:prstGeom>
          <a:noFill/>
        </p:spPr>
        <p:txBody>
          <a:bodyPr wrap="square" rtlCol="0">
            <a:spAutoFit/>
          </a:bodyPr>
          <a:lstStyle/>
          <a:p>
            <a:pPr algn="ctr"/>
            <a:r>
              <a:rPr lang="en-US" altLang="ko-KR" sz="2400" b="1">
                <a:solidFill>
                  <a:schemeClr val="bg1"/>
                </a:solidFill>
                <a:cs typeface="Arial" pitchFamily="34" charset="0"/>
              </a:rPr>
              <a:t>01</a:t>
            </a:r>
            <a:endParaRPr lang="ko-KR" altLang="en-US" sz="2400" b="1">
              <a:solidFill>
                <a:schemeClr val="bg1"/>
              </a:solidFill>
              <a:cs typeface="Arial" pitchFamily="34" charset="0"/>
            </a:endParaRPr>
          </a:p>
        </p:txBody>
      </p:sp>
      <p:sp>
        <p:nvSpPr>
          <p:cNvPr id="42" name="TextBox 41">
            <a:extLst>
              <a:ext uri="{FF2B5EF4-FFF2-40B4-BE49-F238E27FC236}">
                <a16:creationId xmlns:a16="http://schemas.microsoft.com/office/drawing/2014/main" id="{31605332-F26B-D1C1-3AEF-43D8F2398464}"/>
              </a:ext>
            </a:extLst>
          </p:cNvPr>
          <p:cNvSpPr txBox="1"/>
          <p:nvPr/>
        </p:nvSpPr>
        <p:spPr>
          <a:xfrm>
            <a:off x="2574663" y="3826259"/>
            <a:ext cx="573972" cy="461665"/>
          </a:xfrm>
          <a:prstGeom prst="rect">
            <a:avLst/>
          </a:prstGeom>
          <a:noFill/>
        </p:spPr>
        <p:txBody>
          <a:bodyPr wrap="square" rtlCol="0">
            <a:spAutoFit/>
          </a:bodyPr>
          <a:lstStyle/>
          <a:p>
            <a:pPr algn="ctr"/>
            <a:r>
              <a:rPr lang="en-US" altLang="ko-KR" sz="2400" b="1">
                <a:solidFill>
                  <a:schemeClr val="bg1"/>
                </a:solidFill>
                <a:cs typeface="Arial" pitchFamily="34" charset="0"/>
              </a:rPr>
              <a:t>02</a:t>
            </a:r>
            <a:endParaRPr lang="ko-KR" altLang="en-US" sz="2400" b="1">
              <a:solidFill>
                <a:schemeClr val="bg1"/>
              </a:solidFill>
              <a:cs typeface="Arial" pitchFamily="34" charset="0"/>
            </a:endParaRPr>
          </a:p>
        </p:txBody>
      </p:sp>
      <p:sp>
        <p:nvSpPr>
          <p:cNvPr id="43" name="TextBox 42">
            <a:extLst>
              <a:ext uri="{FF2B5EF4-FFF2-40B4-BE49-F238E27FC236}">
                <a16:creationId xmlns:a16="http://schemas.microsoft.com/office/drawing/2014/main" id="{09274077-DB36-DB28-4876-6B00D174E777}"/>
              </a:ext>
            </a:extLst>
          </p:cNvPr>
          <p:cNvSpPr txBox="1"/>
          <p:nvPr/>
        </p:nvSpPr>
        <p:spPr>
          <a:xfrm>
            <a:off x="4564159" y="3826259"/>
            <a:ext cx="573972" cy="461665"/>
          </a:xfrm>
          <a:prstGeom prst="rect">
            <a:avLst/>
          </a:prstGeom>
          <a:noFill/>
        </p:spPr>
        <p:txBody>
          <a:bodyPr wrap="square" rtlCol="0">
            <a:spAutoFit/>
          </a:bodyPr>
          <a:lstStyle/>
          <a:p>
            <a:pPr algn="ctr"/>
            <a:r>
              <a:rPr lang="en-US" altLang="ko-KR" sz="2400" b="1">
                <a:solidFill>
                  <a:schemeClr val="bg1"/>
                </a:solidFill>
                <a:cs typeface="Arial" pitchFamily="34" charset="0"/>
              </a:rPr>
              <a:t>03</a:t>
            </a:r>
            <a:endParaRPr lang="ko-KR" altLang="en-US" sz="2400" b="1">
              <a:solidFill>
                <a:schemeClr val="bg1"/>
              </a:solidFill>
              <a:cs typeface="Arial" pitchFamily="34" charset="0"/>
            </a:endParaRPr>
          </a:p>
        </p:txBody>
      </p:sp>
      <p:sp>
        <p:nvSpPr>
          <p:cNvPr id="44" name="TextBox 43">
            <a:extLst>
              <a:ext uri="{FF2B5EF4-FFF2-40B4-BE49-F238E27FC236}">
                <a16:creationId xmlns:a16="http://schemas.microsoft.com/office/drawing/2014/main" id="{6D53E6AD-56B8-0485-D2C6-23ACF5CC5156}"/>
              </a:ext>
            </a:extLst>
          </p:cNvPr>
          <p:cNvSpPr txBox="1"/>
          <p:nvPr/>
        </p:nvSpPr>
        <p:spPr>
          <a:xfrm>
            <a:off x="6553654" y="3826259"/>
            <a:ext cx="573972" cy="461665"/>
          </a:xfrm>
          <a:prstGeom prst="rect">
            <a:avLst/>
          </a:prstGeom>
          <a:noFill/>
        </p:spPr>
        <p:txBody>
          <a:bodyPr wrap="square" rtlCol="0">
            <a:spAutoFit/>
          </a:bodyPr>
          <a:lstStyle/>
          <a:p>
            <a:pPr algn="ctr"/>
            <a:r>
              <a:rPr lang="en-US" altLang="ko-KR" sz="2400" b="1">
                <a:solidFill>
                  <a:schemeClr val="bg1"/>
                </a:solidFill>
                <a:cs typeface="Arial" pitchFamily="34" charset="0"/>
              </a:rPr>
              <a:t>04</a:t>
            </a:r>
            <a:endParaRPr lang="ko-KR" altLang="en-US" sz="2400" b="1">
              <a:solidFill>
                <a:schemeClr val="bg1"/>
              </a:solidFill>
              <a:cs typeface="Arial" pitchFamily="34" charset="0"/>
            </a:endParaRPr>
          </a:p>
        </p:txBody>
      </p:sp>
    </p:spTree>
    <p:extLst>
      <p:ext uri="{BB962C8B-B14F-4D97-AF65-F5344CB8AC3E}">
        <p14:creationId xmlns:p14="http://schemas.microsoft.com/office/powerpoint/2010/main" val="3542269059"/>
      </p:ext>
    </p:extLst>
  </p:cSld>
  <p:clrMapOvr>
    <a:masterClrMapping/>
  </p:clrMapOvr>
  <mc:AlternateContent xmlns:mc="http://schemas.openxmlformats.org/markup-compatibility/2006" xmlns:p15="http://schemas.microsoft.com/office/powerpoint/2012/main">
    <mc:Choice Requires="p15">
      <p:transition spd="slow">
        <p15:prstTrans prst="pageCurlDouble"/>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Graphical user interface, application, website&#10;&#10;Description automatically generated">
            <a:extLst>
              <a:ext uri="{FF2B5EF4-FFF2-40B4-BE49-F238E27FC236}">
                <a16:creationId xmlns:a16="http://schemas.microsoft.com/office/drawing/2014/main" id="{B5D079DF-853A-4BC6-CEBF-71E17130B1A4}"/>
              </a:ext>
            </a:extLst>
          </p:cNvPr>
          <p:cNvPicPr>
            <a:picLocks noChangeAspect="1"/>
          </p:cNvPicPr>
          <p:nvPr/>
        </p:nvPicPr>
        <p:blipFill rotWithShape="1">
          <a:blip r:embed="rId2">
            <a:extLst>
              <a:ext uri="{28A0092B-C50C-407E-A947-70E740481C1C}">
                <a14:useLocalDpi xmlns:a14="http://schemas.microsoft.com/office/drawing/2010/main" val="0"/>
              </a:ext>
            </a:extLst>
          </a:blip>
          <a:srcRect l="3538" r="1" b="1"/>
          <a:stretch/>
        </p:blipFill>
        <p:spPr>
          <a:xfrm>
            <a:off x="15" y="961"/>
            <a:ext cx="9143985" cy="5142539"/>
          </a:xfrm>
          <a:prstGeom prst="rect">
            <a:avLst/>
          </a:prstGeom>
        </p:spPr>
      </p:pic>
    </p:spTree>
    <p:extLst>
      <p:ext uri="{BB962C8B-B14F-4D97-AF65-F5344CB8AC3E}">
        <p14:creationId xmlns:p14="http://schemas.microsoft.com/office/powerpoint/2010/main" val="3121435145"/>
      </p:ext>
    </p:extLst>
  </p:cSld>
  <p:clrMapOvr>
    <a:masterClrMapping/>
  </p:clrMapOvr>
  <mc:AlternateContent xmlns:mc="http://schemas.openxmlformats.org/markup-compatibility/2006" xmlns:p15="http://schemas.microsoft.com/office/powerpoint/2012/main">
    <mc:Choice Requires="p15">
      <p:transition spd="slow">
        <p15:prstTrans prst="pageCurlDouble"/>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DD4627D-3558-BCC7-E2D1-13D362FEEBC1}"/>
              </a:ext>
            </a:extLst>
          </p:cNvPr>
          <p:cNvPicPr>
            <a:picLocks noChangeAspect="1"/>
          </p:cNvPicPr>
          <p:nvPr/>
        </p:nvPicPr>
        <p:blipFill>
          <a:blip r:embed="rId2">
            <a:extLst>
              <a:ext uri="{28A0092B-C50C-407E-A947-70E740481C1C}">
                <a14:useLocalDpi xmlns:a14="http://schemas.microsoft.com/office/drawing/2010/main" val="0"/>
              </a:ext>
            </a:extLst>
          </a:blip>
          <a:srcRect l="1169" r="1169"/>
          <a:stretch/>
        </p:blipFill>
        <p:spPr>
          <a:xfrm>
            <a:off x="15" y="961"/>
            <a:ext cx="9143985" cy="5142539"/>
          </a:xfrm>
          <a:prstGeom prst="rect">
            <a:avLst/>
          </a:prstGeom>
        </p:spPr>
      </p:pic>
    </p:spTree>
    <p:extLst>
      <p:ext uri="{BB962C8B-B14F-4D97-AF65-F5344CB8AC3E}">
        <p14:creationId xmlns:p14="http://schemas.microsoft.com/office/powerpoint/2010/main" val="726512358"/>
      </p:ext>
    </p:extLst>
  </p:cSld>
  <p:clrMapOvr>
    <a:masterClrMapping/>
  </p:clrMapOvr>
  <mc:AlternateContent xmlns:mc="http://schemas.openxmlformats.org/markup-compatibility/2006" xmlns:p15="http://schemas.microsoft.com/office/powerpoint/2012/main">
    <mc:Choice Requires="p15">
      <p:transition spd="slow">
        <p15:prstTrans prst="pageCurlDouble"/>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189"/>
        <p:cNvGrpSpPr/>
        <p:nvPr/>
      </p:nvGrpSpPr>
      <p:grpSpPr>
        <a:xfrm>
          <a:off x="0" y="0"/>
          <a:ext cx="0" cy="0"/>
          <a:chOff x="0" y="0"/>
          <a:chExt cx="0" cy="0"/>
        </a:xfrm>
      </p:grpSpPr>
      <p:pic>
        <p:nvPicPr>
          <p:cNvPr id="32" name="Picture 31" descr="A computer monitor with a blank screen&#10;&#10;Description automatically generated">
            <a:extLst>
              <a:ext uri="{FF2B5EF4-FFF2-40B4-BE49-F238E27FC236}">
                <a16:creationId xmlns:a16="http://schemas.microsoft.com/office/drawing/2014/main" id="{4836EB0F-8EFF-DEC5-4003-42218B7FB4B6}"/>
              </a:ext>
            </a:extLst>
          </p:cNvPr>
          <p:cNvPicPr>
            <a:picLocks noChangeAspect="1"/>
          </p:cNvPicPr>
          <p:nvPr/>
        </p:nvPicPr>
        <p:blipFill>
          <a:blip r:embed="rId3"/>
          <a:stretch>
            <a:fillRect/>
          </a:stretch>
        </p:blipFill>
        <p:spPr>
          <a:xfrm>
            <a:off x="131287" y="1019697"/>
            <a:ext cx="4723163" cy="3667831"/>
          </a:xfrm>
          <a:prstGeom prst="rect">
            <a:avLst/>
          </a:prstGeom>
        </p:spPr>
      </p:pic>
      <p:sp>
        <p:nvSpPr>
          <p:cNvPr id="7" name="Rectangle 6">
            <a:extLst>
              <a:ext uri="{FF2B5EF4-FFF2-40B4-BE49-F238E27FC236}">
                <a16:creationId xmlns:a16="http://schemas.microsoft.com/office/drawing/2014/main" id="{7E4113D8-F51D-6105-1902-F98B6C573B56}"/>
              </a:ext>
            </a:extLst>
          </p:cNvPr>
          <p:cNvSpPr/>
          <p:nvPr/>
        </p:nvSpPr>
        <p:spPr>
          <a:xfrm>
            <a:off x="4892021" y="1193063"/>
            <a:ext cx="4106204" cy="2180759"/>
          </a:xfrm>
          <a:prstGeom prst="rect">
            <a:avLst/>
          </a:prstGeom>
          <a:solidFill>
            <a:schemeClr val="accent5">
              <a:lumMod val="85000"/>
            </a:schemeClr>
          </a:solidFill>
          <a:effectLst>
            <a:outerShdw blurRad="50800" dist="50800" dir="5400000" algn="ctr" rotWithShape="0">
              <a:schemeClr val="accent5">
                <a:lumMod val="85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190" name="Google Shape;1190;p50"/>
          <p:cNvSpPr txBox="1">
            <a:spLocks noGrp="1"/>
          </p:cNvSpPr>
          <p:nvPr>
            <p:ph type="title"/>
          </p:nvPr>
        </p:nvSpPr>
        <p:spPr>
          <a:xfrm>
            <a:off x="719999" y="107782"/>
            <a:ext cx="7704000" cy="496324"/>
          </a:xfrm>
          <a:prstGeom prst="rect">
            <a:avLst/>
          </a:prstGeom>
        </p:spPr>
        <p:txBody>
          <a:bodyPr spcFirstLastPara="1" wrap="square" lIns="91425" tIns="91425" rIns="91425" bIns="91425" anchor="t" anchorCtr="0">
            <a:noAutofit/>
          </a:bodyPr>
          <a:lstStyle/>
          <a:p>
            <a:r>
              <a:rPr lang="en-US" b="1"/>
              <a:t>Traditional vs Tech Farming</a:t>
            </a:r>
          </a:p>
        </p:txBody>
      </p:sp>
      <p:sp>
        <p:nvSpPr>
          <p:cNvPr id="1191" name="Google Shape;1191;p50"/>
          <p:cNvSpPr txBox="1">
            <a:spLocks noGrp="1"/>
          </p:cNvSpPr>
          <p:nvPr>
            <p:ph type="subTitle" idx="1"/>
          </p:nvPr>
        </p:nvSpPr>
        <p:spPr>
          <a:xfrm>
            <a:off x="4973445" y="1355693"/>
            <a:ext cx="3884830" cy="1907644"/>
          </a:xfrm>
          <a:prstGeom prst="rect">
            <a:avLst/>
          </a:prstGeom>
        </p:spPr>
        <p:txBody>
          <a:bodyPr spcFirstLastPara="1" wrap="square" lIns="91425" tIns="91425" rIns="91425" bIns="91425" anchor="ctr" anchorCtr="0">
            <a:noAutofit/>
          </a:bodyPr>
          <a:lstStyle/>
          <a:p>
            <a:pPr algn="l">
              <a:buFont typeface="Wingdings" panose="05000000000000000000" pitchFamily="2" charset="2"/>
              <a:buChar char="ü"/>
            </a:pPr>
            <a:r>
              <a:rPr lang="en-US" altLang="ko-KR" sz="1400">
                <a:solidFill>
                  <a:schemeClr val="bg1"/>
                </a:solidFill>
              </a:rPr>
              <a:t>Save time, installation requires only a smartphone for monitoring.</a:t>
            </a:r>
          </a:p>
          <a:p>
            <a:pPr algn="l">
              <a:buFont typeface="Wingdings" panose="05000000000000000000" pitchFamily="2" charset="2"/>
              <a:buChar char="ü"/>
            </a:pPr>
            <a:r>
              <a:rPr lang="en-US" altLang="ko-KR" sz="1400">
                <a:solidFill>
                  <a:schemeClr val="bg1"/>
                </a:solidFill>
              </a:rPr>
              <a:t>Accessible data when and where you need it.</a:t>
            </a:r>
            <a:endParaRPr lang="ko-KR" altLang="en-US" sz="1400">
              <a:solidFill>
                <a:schemeClr val="bg1"/>
              </a:solidFill>
              <a:cs typeface="Arial" pitchFamily="34" charset="0"/>
            </a:endParaRPr>
          </a:p>
          <a:p>
            <a:pPr algn="l">
              <a:buFont typeface="Wingdings" panose="05000000000000000000" pitchFamily="2" charset="2"/>
              <a:buChar char="ü"/>
            </a:pPr>
            <a:r>
              <a:rPr lang="en-MY" sz="1400">
                <a:solidFill>
                  <a:schemeClr val="bg1"/>
                </a:solidFill>
              </a:rPr>
              <a:t>Compare soil state levels by day, week, or by season to make smart decisions for increases in yield</a:t>
            </a:r>
            <a:r>
              <a:rPr lang="en-US" altLang="ko-KR" sz="1400">
                <a:solidFill>
                  <a:schemeClr val="bg1"/>
                </a:solidFill>
              </a:rPr>
              <a:t>.</a:t>
            </a:r>
          </a:p>
          <a:p>
            <a:pPr algn="l">
              <a:buFont typeface="Wingdings" panose="05000000000000000000" pitchFamily="2" charset="2"/>
              <a:buChar char="ü"/>
            </a:pPr>
            <a:r>
              <a:rPr lang="en-MY" sz="1400">
                <a:solidFill>
                  <a:schemeClr val="bg1"/>
                </a:solidFill>
              </a:rPr>
              <a:t>Probes are completely wireless and portable.</a:t>
            </a:r>
            <a:endParaRPr lang="ko-KR" altLang="en-US" sz="1400">
              <a:solidFill>
                <a:schemeClr val="bg1"/>
              </a:solidFill>
              <a:cs typeface="Arial" pitchFamily="34" charset="0"/>
            </a:endParaRPr>
          </a:p>
        </p:txBody>
      </p:sp>
      <p:pic>
        <p:nvPicPr>
          <p:cNvPr id="6" name="Picture Placeholder 15" descr="A close up of a map&#10;&#10;Description automatically generated">
            <a:extLst>
              <a:ext uri="{FF2B5EF4-FFF2-40B4-BE49-F238E27FC236}">
                <a16:creationId xmlns:a16="http://schemas.microsoft.com/office/drawing/2014/main" id="{FE263596-4445-DC6F-84E3-F1B6104C8D13}"/>
              </a:ext>
            </a:extLst>
          </p:cNvPr>
          <p:cNvPicPr>
            <a:picLocks noChangeAspect="1"/>
          </p:cNvPicPr>
          <p:nvPr/>
        </p:nvPicPr>
        <p:blipFill>
          <a:blip r:embed="rId4">
            <a:extLst>
              <a:ext uri="{28A0092B-C50C-407E-A947-70E740481C1C}">
                <a14:useLocalDpi xmlns:a14="http://schemas.microsoft.com/office/drawing/2010/main"/>
              </a:ext>
            </a:extLst>
          </a:blip>
          <a:srcRect t="145" b="145"/>
          <a:stretch>
            <a:fillRect/>
          </a:stretch>
        </p:blipFill>
        <p:spPr>
          <a:xfrm>
            <a:off x="275400" y="1201730"/>
            <a:ext cx="4433234" cy="2172092"/>
          </a:xfrm>
          <a:prstGeom prst="rect">
            <a:avLst/>
          </a:prstGeom>
        </p:spPr>
      </p:pic>
      <p:sp>
        <p:nvSpPr>
          <p:cNvPr id="19" name="Oval 11">
            <a:extLst>
              <a:ext uri="{FF2B5EF4-FFF2-40B4-BE49-F238E27FC236}">
                <a16:creationId xmlns:a16="http://schemas.microsoft.com/office/drawing/2014/main" id="{686CDE35-482C-BD0B-7CEE-C0A909240A02}"/>
              </a:ext>
            </a:extLst>
          </p:cNvPr>
          <p:cNvSpPr/>
          <p:nvPr/>
        </p:nvSpPr>
        <p:spPr>
          <a:xfrm>
            <a:off x="3366765" y="4198042"/>
            <a:ext cx="540060" cy="540060"/>
          </a:xfrm>
          <a:prstGeom prst="ellipse">
            <a:avLst/>
          </a:prstGeom>
          <a:solidFill>
            <a:schemeClr val="bg1"/>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5">
              <a:solidFill>
                <a:schemeClr val="bg1"/>
              </a:solidFill>
            </a:endParaRPr>
          </a:p>
        </p:txBody>
      </p:sp>
      <p:sp>
        <p:nvSpPr>
          <p:cNvPr id="20" name="Oval 12">
            <a:extLst>
              <a:ext uri="{FF2B5EF4-FFF2-40B4-BE49-F238E27FC236}">
                <a16:creationId xmlns:a16="http://schemas.microsoft.com/office/drawing/2014/main" id="{6C5D6060-350B-1098-B4AB-E486DDA7516D}"/>
              </a:ext>
            </a:extLst>
          </p:cNvPr>
          <p:cNvSpPr/>
          <p:nvPr/>
        </p:nvSpPr>
        <p:spPr>
          <a:xfrm>
            <a:off x="4973445" y="4198042"/>
            <a:ext cx="540060" cy="540060"/>
          </a:xfrm>
          <a:prstGeom prst="ellipse">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5">
              <a:solidFill>
                <a:schemeClr val="bg1"/>
              </a:solidFill>
            </a:endParaRPr>
          </a:p>
        </p:txBody>
      </p:sp>
      <p:sp>
        <p:nvSpPr>
          <p:cNvPr id="21" name="Oval 13">
            <a:extLst>
              <a:ext uri="{FF2B5EF4-FFF2-40B4-BE49-F238E27FC236}">
                <a16:creationId xmlns:a16="http://schemas.microsoft.com/office/drawing/2014/main" id="{B991FBEA-C123-09ED-E04C-B6A4593A04AD}"/>
              </a:ext>
            </a:extLst>
          </p:cNvPr>
          <p:cNvSpPr/>
          <p:nvPr/>
        </p:nvSpPr>
        <p:spPr>
          <a:xfrm>
            <a:off x="6580126" y="4198042"/>
            <a:ext cx="540060" cy="540060"/>
          </a:xfrm>
          <a:prstGeom prst="ellipse">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5">
              <a:solidFill>
                <a:schemeClr val="bg1"/>
              </a:solidFill>
            </a:endParaRPr>
          </a:p>
        </p:txBody>
      </p:sp>
      <p:sp>
        <p:nvSpPr>
          <p:cNvPr id="22" name="Oval 14">
            <a:extLst>
              <a:ext uri="{FF2B5EF4-FFF2-40B4-BE49-F238E27FC236}">
                <a16:creationId xmlns:a16="http://schemas.microsoft.com/office/drawing/2014/main" id="{89581FF2-11AF-EC03-3AAE-69B44BCF3E91}"/>
              </a:ext>
            </a:extLst>
          </p:cNvPr>
          <p:cNvSpPr/>
          <p:nvPr/>
        </p:nvSpPr>
        <p:spPr>
          <a:xfrm>
            <a:off x="8186807" y="4198042"/>
            <a:ext cx="540060" cy="540060"/>
          </a:xfrm>
          <a:prstGeom prst="ellipse">
            <a:avLst/>
          </a:prstGeom>
          <a:solidFill>
            <a:schemeClr val="bg1"/>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5">
              <a:solidFill>
                <a:schemeClr val="bg1"/>
              </a:solidFill>
            </a:endParaRPr>
          </a:p>
        </p:txBody>
      </p:sp>
      <p:sp>
        <p:nvSpPr>
          <p:cNvPr id="23" name="TextBox 22">
            <a:extLst>
              <a:ext uri="{FF2B5EF4-FFF2-40B4-BE49-F238E27FC236}">
                <a16:creationId xmlns:a16="http://schemas.microsoft.com/office/drawing/2014/main" id="{F068A8B6-748A-7D1B-F343-2E2F2C053E80}"/>
              </a:ext>
            </a:extLst>
          </p:cNvPr>
          <p:cNvSpPr txBox="1"/>
          <p:nvPr/>
        </p:nvSpPr>
        <p:spPr>
          <a:xfrm>
            <a:off x="3091425" y="4840029"/>
            <a:ext cx="1090740" cy="230832"/>
          </a:xfrm>
          <a:prstGeom prst="rect">
            <a:avLst/>
          </a:prstGeom>
          <a:noFill/>
        </p:spPr>
        <p:txBody>
          <a:bodyPr wrap="square" rtlCol="0">
            <a:spAutoFit/>
          </a:bodyPr>
          <a:lstStyle/>
          <a:p>
            <a:pPr algn="ctr"/>
            <a:r>
              <a:rPr lang="en-US" altLang="ko-KR" sz="900" b="1">
                <a:solidFill>
                  <a:schemeClr val="bg1"/>
                </a:solidFill>
                <a:cs typeface="Arial" pitchFamily="34" charset="0"/>
              </a:rPr>
              <a:t>pH</a:t>
            </a:r>
            <a:endParaRPr lang="ko-KR" altLang="en-US" sz="900" b="1">
              <a:solidFill>
                <a:schemeClr val="bg1"/>
              </a:solidFill>
              <a:cs typeface="Arial" pitchFamily="34" charset="0"/>
            </a:endParaRPr>
          </a:p>
        </p:txBody>
      </p:sp>
      <p:sp>
        <p:nvSpPr>
          <p:cNvPr id="24" name="TextBox 23">
            <a:extLst>
              <a:ext uri="{FF2B5EF4-FFF2-40B4-BE49-F238E27FC236}">
                <a16:creationId xmlns:a16="http://schemas.microsoft.com/office/drawing/2014/main" id="{EDB59E04-EB4C-FB75-EBCA-0DA57A9FD6B9}"/>
              </a:ext>
            </a:extLst>
          </p:cNvPr>
          <p:cNvSpPr txBox="1"/>
          <p:nvPr/>
        </p:nvSpPr>
        <p:spPr>
          <a:xfrm>
            <a:off x="4696778" y="4840029"/>
            <a:ext cx="1090740" cy="230832"/>
          </a:xfrm>
          <a:prstGeom prst="rect">
            <a:avLst/>
          </a:prstGeom>
          <a:noFill/>
        </p:spPr>
        <p:txBody>
          <a:bodyPr wrap="square" rtlCol="0">
            <a:spAutoFit/>
          </a:bodyPr>
          <a:lstStyle/>
          <a:p>
            <a:pPr algn="ctr"/>
            <a:r>
              <a:rPr lang="en-US" altLang="ko-KR" sz="900" b="1">
                <a:solidFill>
                  <a:schemeClr val="bg1"/>
                </a:solidFill>
                <a:cs typeface="Arial" pitchFamily="34" charset="0"/>
              </a:rPr>
              <a:t>Volumetric</a:t>
            </a:r>
            <a:endParaRPr lang="ko-KR" altLang="en-US" sz="900" b="1">
              <a:solidFill>
                <a:schemeClr val="bg1"/>
              </a:solidFill>
              <a:cs typeface="Arial" pitchFamily="34" charset="0"/>
            </a:endParaRPr>
          </a:p>
        </p:txBody>
      </p:sp>
      <p:sp>
        <p:nvSpPr>
          <p:cNvPr id="25" name="TextBox 24">
            <a:extLst>
              <a:ext uri="{FF2B5EF4-FFF2-40B4-BE49-F238E27FC236}">
                <a16:creationId xmlns:a16="http://schemas.microsoft.com/office/drawing/2014/main" id="{8DFF1148-4012-0668-F7E5-E8A12A83A99C}"/>
              </a:ext>
            </a:extLst>
          </p:cNvPr>
          <p:cNvSpPr txBox="1"/>
          <p:nvPr/>
        </p:nvSpPr>
        <p:spPr>
          <a:xfrm>
            <a:off x="6302132" y="4840029"/>
            <a:ext cx="1090740" cy="230832"/>
          </a:xfrm>
          <a:prstGeom prst="rect">
            <a:avLst/>
          </a:prstGeom>
          <a:noFill/>
        </p:spPr>
        <p:txBody>
          <a:bodyPr wrap="square" rtlCol="0">
            <a:spAutoFit/>
          </a:bodyPr>
          <a:lstStyle/>
          <a:p>
            <a:pPr algn="ctr"/>
            <a:r>
              <a:rPr lang="en-US" altLang="ko-KR" sz="900" b="1">
                <a:solidFill>
                  <a:schemeClr val="bg1"/>
                </a:solidFill>
                <a:cs typeface="Arial" pitchFamily="34" charset="0"/>
              </a:rPr>
              <a:t>Rain</a:t>
            </a:r>
            <a:endParaRPr lang="ko-KR" altLang="en-US" sz="900" b="1">
              <a:solidFill>
                <a:schemeClr val="bg1"/>
              </a:solidFill>
              <a:cs typeface="Arial" pitchFamily="34" charset="0"/>
            </a:endParaRPr>
          </a:p>
        </p:txBody>
      </p:sp>
      <p:sp>
        <p:nvSpPr>
          <p:cNvPr id="26" name="TextBox 25">
            <a:extLst>
              <a:ext uri="{FF2B5EF4-FFF2-40B4-BE49-F238E27FC236}">
                <a16:creationId xmlns:a16="http://schemas.microsoft.com/office/drawing/2014/main" id="{54D7F4BE-FE22-A168-24DC-F7CEEAE93764}"/>
              </a:ext>
            </a:extLst>
          </p:cNvPr>
          <p:cNvSpPr txBox="1"/>
          <p:nvPr/>
        </p:nvSpPr>
        <p:spPr>
          <a:xfrm>
            <a:off x="7907485" y="4840029"/>
            <a:ext cx="1090740" cy="230832"/>
          </a:xfrm>
          <a:prstGeom prst="rect">
            <a:avLst/>
          </a:prstGeom>
          <a:noFill/>
        </p:spPr>
        <p:txBody>
          <a:bodyPr wrap="square" rtlCol="0">
            <a:spAutoFit/>
          </a:bodyPr>
          <a:lstStyle/>
          <a:p>
            <a:pPr algn="ctr"/>
            <a:r>
              <a:rPr lang="en-US" altLang="ko-KR" sz="900" b="1">
                <a:solidFill>
                  <a:schemeClr val="bg1"/>
                </a:solidFill>
                <a:cs typeface="Arial" pitchFamily="34" charset="0"/>
              </a:rPr>
              <a:t>Fertigation</a:t>
            </a:r>
            <a:endParaRPr lang="ko-KR" altLang="en-US" sz="900" b="1">
              <a:solidFill>
                <a:schemeClr val="bg1"/>
              </a:solidFill>
              <a:cs typeface="Arial" pitchFamily="34" charset="0"/>
            </a:endParaRPr>
          </a:p>
        </p:txBody>
      </p:sp>
      <p:pic>
        <p:nvPicPr>
          <p:cNvPr id="27" name="Picture 26">
            <a:extLst>
              <a:ext uri="{FF2B5EF4-FFF2-40B4-BE49-F238E27FC236}">
                <a16:creationId xmlns:a16="http://schemas.microsoft.com/office/drawing/2014/main" id="{91A9CA05-FFB5-D5A2-4B6B-56729190EEDD}"/>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554894" y="4254813"/>
            <a:ext cx="585216" cy="585216"/>
          </a:xfrm>
          <a:prstGeom prst="rect">
            <a:avLst/>
          </a:prstGeom>
        </p:spPr>
      </p:pic>
      <p:pic>
        <p:nvPicPr>
          <p:cNvPr id="28" name="Picture 27" descr="A close up of a logo&#10;&#10;Description automatically generated">
            <a:extLst>
              <a:ext uri="{FF2B5EF4-FFF2-40B4-BE49-F238E27FC236}">
                <a16:creationId xmlns:a16="http://schemas.microsoft.com/office/drawing/2014/main" id="{8213A01B-2C1E-1108-C2E6-6A53BEEE53E5}"/>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8233399" y="4248616"/>
            <a:ext cx="438912" cy="438912"/>
          </a:xfrm>
          <a:prstGeom prst="rect">
            <a:avLst/>
          </a:prstGeom>
        </p:spPr>
      </p:pic>
      <p:pic>
        <p:nvPicPr>
          <p:cNvPr id="29" name="Picture 28" descr="A close up of graphics&#10;&#10;Description automatically generated">
            <a:extLst>
              <a:ext uri="{FF2B5EF4-FFF2-40B4-BE49-F238E27FC236}">
                <a16:creationId xmlns:a16="http://schemas.microsoft.com/office/drawing/2014/main" id="{2340EE8B-A218-7676-9259-CB98036D63A1}"/>
              </a:ext>
            </a:extLst>
          </p:cNvPr>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5022692" y="4248616"/>
            <a:ext cx="438912" cy="438912"/>
          </a:xfrm>
          <a:prstGeom prst="rect">
            <a:avLst/>
          </a:prstGeom>
        </p:spPr>
      </p:pic>
      <p:pic>
        <p:nvPicPr>
          <p:cNvPr id="30" name="Picture 29" descr="A picture containing drawing&#10;&#10;Description automatically generated">
            <a:extLst>
              <a:ext uri="{FF2B5EF4-FFF2-40B4-BE49-F238E27FC236}">
                <a16:creationId xmlns:a16="http://schemas.microsoft.com/office/drawing/2014/main" id="{B10D11E7-746B-BCF3-84D4-004D9413D1A1}"/>
              </a:ext>
            </a:extLst>
          </p:cNvPr>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3366765" y="4272576"/>
            <a:ext cx="438912" cy="438912"/>
          </a:xfrm>
          <a:prstGeom prst="rect">
            <a:avLst/>
          </a:prstGeom>
        </p:spPr>
      </p:pic>
    </p:spTree>
    <p:extLst>
      <p:ext uri="{BB962C8B-B14F-4D97-AF65-F5344CB8AC3E}">
        <p14:creationId xmlns:p14="http://schemas.microsoft.com/office/powerpoint/2010/main" val="273563764"/>
      </p:ext>
    </p:extLst>
  </p:cSld>
  <p:clrMapOvr>
    <a:masterClrMapping/>
  </p:clrMapOvr>
  <mc:AlternateContent xmlns:mc="http://schemas.openxmlformats.org/markup-compatibility/2006" xmlns:p15="http://schemas.microsoft.com/office/powerpoint/2012/main">
    <mc:Choice Requires="p15">
      <p:transition spd="slow">
        <p15:prstTrans prst="pageCurlDouble"/>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827"/>
        <p:cNvGrpSpPr/>
        <p:nvPr/>
      </p:nvGrpSpPr>
      <p:grpSpPr>
        <a:xfrm>
          <a:off x="0" y="0"/>
          <a:ext cx="0" cy="0"/>
          <a:chOff x="0" y="0"/>
          <a:chExt cx="0" cy="0"/>
        </a:xfrm>
      </p:grpSpPr>
      <p:sp>
        <p:nvSpPr>
          <p:cNvPr id="828" name="Google Shape;828;p30"/>
          <p:cNvSpPr/>
          <p:nvPr/>
        </p:nvSpPr>
        <p:spPr>
          <a:xfrm>
            <a:off x="12812293" y="872774"/>
            <a:ext cx="144983" cy="272315"/>
          </a:xfrm>
          <a:custGeom>
            <a:avLst/>
            <a:gdLst/>
            <a:ahLst/>
            <a:cxnLst/>
            <a:rect l="l" t="t" r="r" b="b"/>
            <a:pathLst>
              <a:path w="739" h="1388" extrusionOk="0">
                <a:moveTo>
                  <a:pt x="36" y="1"/>
                </a:moveTo>
                <a:cubicBezTo>
                  <a:pt x="27" y="1"/>
                  <a:pt x="18" y="7"/>
                  <a:pt x="12" y="18"/>
                </a:cubicBezTo>
                <a:cubicBezTo>
                  <a:pt x="1" y="30"/>
                  <a:pt x="1" y="42"/>
                  <a:pt x="12" y="54"/>
                </a:cubicBezTo>
                <a:cubicBezTo>
                  <a:pt x="405" y="590"/>
                  <a:pt x="679" y="1352"/>
                  <a:pt x="703" y="1364"/>
                </a:cubicBezTo>
                <a:cubicBezTo>
                  <a:pt x="679" y="1388"/>
                  <a:pt x="715" y="1388"/>
                  <a:pt x="727" y="1388"/>
                </a:cubicBezTo>
                <a:cubicBezTo>
                  <a:pt x="739" y="1364"/>
                  <a:pt x="739" y="1352"/>
                  <a:pt x="739" y="1340"/>
                </a:cubicBezTo>
                <a:cubicBezTo>
                  <a:pt x="739" y="1328"/>
                  <a:pt x="453" y="554"/>
                  <a:pt x="60" y="18"/>
                </a:cubicBezTo>
                <a:cubicBezTo>
                  <a:pt x="54" y="7"/>
                  <a:pt x="45" y="1"/>
                  <a:pt x="36" y="1"/>
                </a:cubicBezTo>
                <a:close/>
              </a:path>
            </a:pathLst>
          </a:custGeom>
          <a:solidFill>
            <a:srgbClr val="FEF8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30"/>
          <p:cNvSpPr/>
          <p:nvPr/>
        </p:nvSpPr>
        <p:spPr>
          <a:xfrm>
            <a:off x="12634741" y="984406"/>
            <a:ext cx="165975" cy="226210"/>
          </a:xfrm>
          <a:custGeom>
            <a:avLst/>
            <a:gdLst/>
            <a:ahLst/>
            <a:cxnLst/>
            <a:rect l="l" t="t" r="r" b="b"/>
            <a:pathLst>
              <a:path w="846" h="1153" extrusionOk="0">
                <a:moveTo>
                  <a:pt x="804" y="0"/>
                </a:moveTo>
                <a:cubicBezTo>
                  <a:pt x="798" y="0"/>
                  <a:pt x="792" y="3"/>
                  <a:pt x="786" y="9"/>
                </a:cubicBezTo>
                <a:cubicBezTo>
                  <a:pt x="751" y="21"/>
                  <a:pt x="179" y="497"/>
                  <a:pt x="1" y="1116"/>
                </a:cubicBezTo>
                <a:cubicBezTo>
                  <a:pt x="1" y="1128"/>
                  <a:pt x="1" y="1140"/>
                  <a:pt x="24" y="1152"/>
                </a:cubicBezTo>
                <a:cubicBezTo>
                  <a:pt x="24" y="1140"/>
                  <a:pt x="36" y="1140"/>
                  <a:pt x="60" y="1140"/>
                </a:cubicBezTo>
                <a:lnTo>
                  <a:pt x="72" y="1128"/>
                </a:lnTo>
                <a:cubicBezTo>
                  <a:pt x="251" y="533"/>
                  <a:pt x="822" y="57"/>
                  <a:pt x="822" y="57"/>
                </a:cubicBezTo>
                <a:cubicBezTo>
                  <a:pt x="846" y="45"/>
                  <a:pt x="846" y="21"/>
                  <a:pt x="822" y="9"/>
                </a:cubicBezTo>
                <a:cubicBezTo>
                  <a:pt x="816" y="3"/>
                  <a:pt x="810" y="0"/>
                  <a:pt x="804" y="0"/>
                </a:cubicBezTo>
                <a:close/>
              </a:path>
            </a:pathLst>
          </a:custGeom>
          <a:solidFill>
            <a:srgbClr val="FEF8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30"/>
          <p:cNvSpPr/>
          <p:nvPr/>
        </p:nvSpPr>
        <p:spPr>
          <a:xfrm>
            <a:off x="12359096" y="2644566"/>
            <a:ext cx="116928" cy="53953"/>
          </a:xfrm>
          <a:custGeom>
            <a:avLst/>
            <a:gdLst/>
            <a:ahLst/>
            <a:cxnLst/>
            <a:rect l="l" t="t" r="r" b="b"/>
            <a:pathLst>
              <a:path w="596" h="275" fill="none" extrusionOk="0">
                <a:moveTo>
                  <a:pt x="1" y="274"/>
                </a:moveTo>
                <a:cubicBezTo>
                  <a:pt x="191" y="179"/>
                  <a:pt x="394" y="96"/>
                  <a:pt x="596" y="0"/>
                </a:cubicBezTo>
              </a:path>
            </a:pathLst>
          </a:custGeom>
          <a:noFill/>
          <a:ln w="4475" cap="rnd" cmpd="sng">
            <a:solidFill>
              <a:srgbClr val="2AB59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30"/>
          <p:cNvSpPr txBox="1">
            <a:spLocks noGrp="1"/>
          </p:cNvSpPr>
          <p:nvPr>
            <p:ph type="ctrTitle"/>
          </p:nvPr>
        </p:nvSpPr>
        <p:spPr>
          <a:xfrm>
            <a:off x="1296150" y="1495350"/>
            <a:ext cx="6551700" cy="2152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Getting started with Node-RED</a:t>
            </a:r>
            <a:endParaRPr/>
          </a:p>
        </p:txBody>
      </p:sp>
      <p:grpSp>
        <p:nvGrpSpPr>
          <p:cNvPr id="833" name="Google Shape;833;p30"/>
          <p:cNvGrpSpPr/>
          <p:nvPr/>
        </p:nvGrpSpPr>
        <p:grpSpPr>
          <a:xfrm>
            <a:off x="888012" y="1440674"/>
            <a:ext cx="300359" cy="299855"/>
            <a:chOff x="1466575" y="2391250"/>
            <a:chExt cx="59575" cy="59475"/>
          </a:xfrm>
        </p:grpSpPr>
        <p:sp>
          <p:nvSpPr>
            <p:cNvPr id="834" name="Google Shape;834;p30"/>
            <p:cNvSpPr/>
            <p:nvPr/>
          </p:nvSpPr>
          <p:spPr>
            <a:xfrm>
              <a:off x="1491600" y="2391250"/>
              <a:ext cx="9425" cy="59475"/>
            </a:xfrm>
            <a:custGeom>
              <a:avLst/>
              <a:gdLst/>
              <a:ahLst/>
              <a:cxnLst/>
              <a:rect l="l" t="t" r="r" b="b"/>
              <a:pathLst>
                <a:path w="377" h="2379" extrusionOk="0">
                  <a:moveTo>
                    <a:pt x="0" y="1"/>
                  </a:moveTo>
                  <a:lnTo>
                    <a:pt x="0" y="2379"/>
                  </a:lnTo>
                  <a:lnTo>
                    <a:pt x="377" y="2379"/>
                  </a:lnTo>
                  <a:lnTo>
                    <a:pt x="3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30"/>
            <p:cNvSpPr/>
            <p:nvPr/>
          </p:nvSpPr>
          <p:spPr>
            <a:xfrm>
              <a:off x="1466575" y="2416275"/>
              <a:ext cx="59575" cy="9425"/>
            </a:xfrm>
            <a:custGeom>
              <a:avLst/>
              <a:gdLst/>
              <a:ahLst/>
              <a:cxnLst/>
              <a:rect l="l" t="t" r="r" b="b"/>
              <a:pathLst>
                <a:path w="2383" h="377" extrusionOk="0">
                  <a:moveTo>
                    <a:pt x="1" y="1"/>
                  </a:moveTo>
                  <a:lnTo>
                    <a:pt x="1" y="377"/>
                  </a:lnTo>
                  <a:lnTo>
                    <a:pt x="2382" y="377"/>
                  </a:lnTo>
                  <a:lnTo>
                    <a:pt x="23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162806608"/>
      </p:ext>
    </p:extLst>
  </p:cSld>
  <p:clrMapOvr>
    <a:masterClrMapping/>
  </p:clrMapOvr>
  <mc:AlternateContent xmlns:mc="http://schemas.openxmlformats.org/markup-compatibility/2006" xmlns:p15="http://schemas.microsoft.com/office/powerpoint/2012/main">
    <mc:Choice Requires="p15">
      <p:transition spd="slow">
        <p15:prstTrans prst="pageCurlDouble"/>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320"/>
        <p:cNvGrpSpPr/>
        <p:nvPr/>
      </p:nvGrpSpPr>
      <p:grpSpPr>
        <a:xfrm>
          <a:off x="0" y="0"/>
          <a:ext cx="0" cy="0"/>
          <a:chOff x="0" y="0"/>
          <a:chExt cx="0" cy="0"/>
        </a:xfrm>
      </p:grpSpPr>
      <p:sp>
        <p:nvSpPr>
          <p:cNvPr id="1321" name="Google Shape;1321;p54"/>
          <p:cNvSpPr txBox="1">
            <a:spLocks noGrp="1"/>
          </p:cNvSpPr>
          <p:nvPr>
            <p:ph type="body" idx="1"/>
          </p:nvPr>
        </p:nvSpPr>
        <p:spPr>
          <a:xfrm>
            <a:off x="722375" y="1129950"/>
            <a:ext cx="7704000" cy="677079"/>
          </a:xfrm>
          <a:prstGeom prst="rect">
            <a:avLst/>
          </a:prstGeom>
        </p:spPr>
        <p:txBody>
          <a:bodyPr spcFirstLastPara="1" wrap="square" lIns="91425" tIns="91425" rIns="91425" bIns="91425" anchor="t" anchorCtr="0">
            <a:noAutofit/>
          </a:bodyPr>
          <a:lstStyle/>
          <a:p>
            <a:pPr marL="0" lvl="0" indent="0">
              <a:buNone/>
            </a:pPr>
            <a:r>
              <a:rPr lang="en-MY" sz="1400" b="1">
                <a:solidFill>
                  <a:srgbClr val="EA6A00"/>
                </a:solidFill>
                <a:effectLst/>
                <a:latin typeface="Century Gothic" panose="020B0502020202020204" pitchFamily="34" charset="0"/>
                <a:ea typeface="Times New Roman" panose="02020603050405020304" pitchFamily="18" charset="0"/>
              </a:rPr>
              <a:t>1. </a:t>
            </a:r>
            <a:r>
              <a:rPr lang="en-MY" sz="1400" b="1">
                <a:effectLst/>
                <a:latin typeface="Century Gothic" panose="020B0502020202020204" pitchFamily="34" charset="0"/>
                <a:ea typeface="Times New Roman" panose="02020603050405020304" pitchFamily="18" charset="0"/>
              </a:rPr>
              <a:t>Accessing the Node-RED Apps</a:t>
            </a:r>
            <a:endParaRPr lang="en-MY" sz="1600">
              <a:effectLst/>
              <a:latin typeface="Century Gothic" panose="020B0502020202020204" pitchFamily="34" charset="0"/>
              <a:ea typeface="Times New Roman" panose="02020603050405020304" pitchFamily="18" charset="0"/>
            </a:endParaRPr>
          </a:p>
          <a:p>
            <a:pPr marL="285750" indent="-285750" algn="just">
              <a:spcAft>
                <a:spcPts val="600"/>
              </a:spcAft>
            </a:pPr>
            <a:r>
              <a:rPr lang="en-MY" sz="1400">
                <a:effectLst/>
                <a:latin typeface="Century Gothic" panose="020B0502020202020204" pitchFamily="34" charset="0"/>
                <a:ea typeface="Times New Roman" panose="02020603050405020304" pitchFamily="18" charset="0"/>
              </a:rPr>
              <a:t>After the installation is completed, in the command Prompt type </a:t>
            </a:r>
            <a:r>
              <a:rPr lang="en-MY" sz="1400" b="1">
                <a:effectLst/>
                <a:latin typeface="Century Gothic" panose="020B0502020202020204" pitchFamily="34" charset="0"/>
                <a:ea typeface="Times New Roman" panose="02020603050405020304" pitchFamily="18" charset="0"/>
              </a:rPr>
              <a:t>“node-red”</a:t>
            </a:r>
            <a:endParaRPr lang="en-MY" sz="1400" b="1">
              <a:effectLst/>
              <a:latin typeface="Times New Roman" panose="02020603050405020304" pitchFamily="18" charset="0"/>
              <a:ea typeface="Times New Roman" panose="02020603050405020304" pitchFamily="18" charset="0"/>
            </a:endParaRPr>
          </a:p>
          <a:p>
            <a:pPr marL="0" indent="0" algn="just">
              <a:spcAft>
                <a:spcPts val="600"/>
              </a:spcAft>
              <a:buNone/>
            </a:pPr>
            <a:endParaRPr lang="en-MY" sz="1600" b="1">
              <a:latin typeface="Times New Roman" panose="02020603050405020304" pitchFamily="18" charset="0"/>
              <a:ea typeface="Times New Roman" panose="02020603050405020304" pitchFamily="18" charset="0"/>
            </a:endParaRPr>
          </a:p>
        </p:txBody>
      </p:sp>
      <p:sp>
        <p:nvSpPr>
          <p:cNvPr id="1322" name="Google Shape;1322;p54"/>
          <p:cNvSpPr txBox="1">
            <a:spLocks noGrp="1"/>
          </p:cNvSpPr>
          <p:nvPr>
            <p:ph type="title"/>
          </p:nvPr>
        </p:nvSpPr>
        <p:spPr>
          <a:xfrm>
            <a:off x="720000" y="387600"/>
            <a:ext cx="7704000" cy="592200"/>
          </a:xfrm>
          <a:prstGeom prst="rect">
            <a:avLst/>
          </a:prstGeom>
        </p:spPr>
        <p:txBody>
          <a:bodyPr spcFirstLastPara="1" wrap="square" lIns="91425" tIns="91425" rIns="91425" bIns="91425" anchor="t" anchorCtr="0">
            <a:noAutofit/>
          </a:bodyPr>
          <a:lstStyle/>
          <a:p>
            <a:pPr algn="l"/>
            <a:r>
              <a:rPr lang="en-MY" sz="3200"/>
              <a:t>Node-red Installation</a:t>
            </a:r>
          </a:p>
        </p:txBody>
      </p:sp>
      <p:pic>
        <p:nvPicPr>
          <p:cNvPr id="4" name="Picture 3" descr="A screenshot of a computer&#10;&#10;Description automatically generated with medium confidence">
            <a:extLst>
              <a:ext uri="{FF2B5EF4-FFF2-40B4-BE49-F238E27FC236}">
                <a16:creationId xmlns:a16="http://schemas.microsoft.com/office/drawing/2014/main" id="{E4F092C3-0699-3D1B-0C7B-1126E38E0517}"/>
              </a:ext>
            </a:extLst>
          </p:cNvPr>
          <p:cNvPicPr>
            <a:picLocks noChangeAspect="1"/>
          </p:cNvPicPr>
          <p:nvPr/>
        </p:nvPicPr>
        <p:blipFill>
          <a:blip r:embed="rId3"/>
          <a:stretch>
            <a:fillRect/>
          </a:stretch>
        </p:blipFill>
        <p:spPr>
          <a:xfrm>
            <a:off x="1194017" y="2027354"/>
            <a:ext cx="6755965" cy="1986196"/>
          </a:xfrm>
          <a:prstGeom prst="rect">
            <a:avLst/>
          </a:prstGeom>
        </p:spPr>
      </p:pic>
      <p:sp>
        <p:nvSpPr>
          <p:cNvPr id="6" name="Rectangle 5">
            <a:extLst>
              <a:ext uri="{FF2B5EF4-FFF2-40B4-BE49-F238E27FC236}">
                <a16:creationId xmlns:a16="http://schemas.microsoft.com/office/drawing/2014/main" id="{832A76A9-5064-E74B-0FB6-B98289675B2F}"/>
              </a:ext>
            </a:extLst>
          </p:cNvPr>
          <p:cNvSpPr/>
          <p:nvPr/>
        </p:nvSpPr>
        <p:spPr>
          <a:xfrm>
            <a:off x="1110344" y="3427798"/>
            <a:ext cx="3037114" cy="337820"/>
          </a:xfrm>
          <a:prstGeom prst="rect">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Tree>
    <p:extLst>
      <p:ext uri="{BB962C8B-B14F-4D97-AF65-F5344CB8AC3E}">
        <p14:creationId xmlns:p14="http://schemas.microsoft.com/office/powerpoint/2010/main" val="1627190563"/>
      </p:ext>
    </p:extLst>
  </p:cSld>
  <p:clrMapOvr>
    <a:masterClrMapping/>
  </p:clrMapOvr>
  <mc:AlternateContent xmlns:mc="http://schemas.openxmlformats.org/markup-compatibility/2006" xmlns:p15="http://schemas.microsoft.com/office/powerpoint/2012/main">
    <mc:Choice Requires="p15">
      <p:transition spd="slow">
        <p15:prstTrans prst="pageCurlDouble"/>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320"/>
        <p:cNvGrpSpPr/>
        <p:nvPr/>
      </p:nvGrpSpPr>
      <p:grpSpPr>
        <a:xfrm>
          <a:off x="0" y="0"/>
          <a:ext cx="0" cy="0"/>
          <a:chOff x="0" y="0"/>
          <a:chExt cx="0" cy="0"/>
        </a:xfrm>
      </p:grpSpPr>
      <p:sp>
        <p:nvSpPr>
          <p:cNvPr id="1321" name="Google Shape;1321;p54"/>
          <p:cNvSpPr txBox="1">
            <a:spLocks noGrp="1"/>
          </p:cNvSpPr>
          <p:nvPr>
            <p:ph type="body" idx="1"/>
          </p:nvPr>
        </p:nvSpPr>
        <p:spPr>
          <a:xfrm>
            <a:off x="529500" y="429555"/>
            <a:ext cx="7704000" cy="606332"/>
          </a:xfrm>
          <a:prstGeom prst="rect">
            <a:avLst/>
          </a:prstGeom>
        </p:spPr>
        <p:txBody>
          <a:bodyPr spcFirstLastPara="1" wrap="square" lIns="91425" tIns="91425" rIns="91425" bIns="91425" anchor="t" anchorCtr="0">
            <a:noAutofit/>
          </a:bodyPr>
          <a:lstStyle/>
          <a:p>
            <a:pPr marL="0" indent="0">
              <a:spcAft>
                <a:spcPts val="600"/>
              </a:spcAft>
              <a:buNone/>
            </a:pPr>
            <a:r>
              <a:rPr lang="en-MY" sz="1400">
                <a:effectLst/>
                <a:latin typeface="Century Gothic" panose="020B0502020202020204" pitchFamily="34" charset="0"/>
                <a:ea typeface="Times New Roman" panose="02020603050405020304" pitchFamily="18" charset="0"/>
              </a:rPr>
              <a:t>Please find the IP address and paste it in the google browser:</a:t>
            </a:r>
            <a:endParaRPr lang="en-US" sz="1400">
              <a:effectLst/>
              <a:latin typeface="Times New Roman" panose="02020603050405020304" pitchFamily="18" charset="0"/>
              <a:ea typeface="Times New Roman" panose="02020603050405020304" pitchFamily="18" charset="0"/>
            </a:endParaRPr>
          </a:p>
          <a:p>
            <a:pPr marL="0" indent="0" algn="just">
              <a:spcAft>
                <a:spcPts val="600"/>
              </a:spcAft>
              <a:buNone/>
            </a:pPr>
            <a:endParaRPr lang="en-MY" sz="1600" b="1">
              <a:latin typeface="Times New Roman" panose="02020603050405020304" pitchFamily="18" charset="0"/>
              <a:ea typeface="Times New Roman" panose="02020603050405020304" pitchFamily="18" charset="0"/>
            </a:endParaRPr>
          </a:p>
        </p:txBody>
      </p:sp>
      <p:pic>
        <p:nvPicPr>
          <p:cNvPr id="6" name="Picture 5" descr="A picture containing text, screenshot, software, multimedia software&#10;&#10;Description automatically generated">
            <a:extLst>
              <a:ext uri="{FF2B5EF4-FFF2-40B4-BE49-F238E27FC236}">
                <a16:creationId xmlns:a16="http://schemas.microsoft.com/office/drawing/2014/main" id="{00330B23-DCCB-11BD-D176-A52F3439D612}"/>
              </a:ext>
            </a:extLst>
          </p:cNvPr>
          <p:cNvPicPr>
            <a:picLocks noChangeAspect="1"/>
          </p:cNvPicPr>
          <p:nvPr/>
        </p:nvPicPr>
        <p:blipFill>
          <a:blip r:embed="rId3"/>
          <a:stretch>
            <a:fillRect/>
          </a:stretch>
        </p:blipFill>
        <p:spPr>
          <a:xfrm>
            <a:off x="563965" y="907338"/>
            <a:ext cx="8016069" cy="4048000"/>
          </a:xfrm>
          <a:prstGeom prst="rect">
            <a:avLst/>
          </a:prstGeom>
        </p:spPr>
      </p:pic>
      <p:sp>
        <p:nvSpPr>
          <p:cNvPr id="7" name="Rectangle 6">
            <a:extLst>
              <a:ext uri="{FF2B5EF4-FFF2-40B4-BE49-F238E27FC236}">
                <a16:creationId xmlns:a16="http://schemas.microsoft.com/office/drawing/2014/main" id="{11B0AD48-444D-FF34-20F1-E0725DFDE1FA}"/>
              </a:ext>
            </a:extLst>
          </p:cNvPr>
          <p:cNvSpPr/>
          <p:nvPr/>
        </p:nvSpPr>
        <p:spPr>
          <a:xfrm>
            <a:off x="3592286" y="4495800"/>
            <a:ext cx="1578428" cy="218145"/>
          </a:xfrm>
          <a:prstGeom prst="rect">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Tree>
    <p:extLst>
      <p:ext uri="{BB962C8B-B14F-4D97-AF65-F5344CB8AC3E}">
        <p14:creationId xmlns:p14="http://schemas.microsoft.com/office/powerpoint/2010/main" val="3583176127"/>
      </p:ext>
    </p:extLst>
  </p:cSld>
  <p:clrMapOvr>
    <a:masterClrMapping/>
  </p:clrMapOvr>
  <mc:AlternateContent xmlns:mc="http://schemas.openxmlformats.org/markup-compatibility/2006" xmlns:p15="http://schemas.microsoft.com/office/powerpoint/2012/main">
    <mc:Choice Requires="p15">
      <p:transition spd="slow">
        <p15:prstTrans prst="pageCurlDouble"/>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320"/>
        <p:cNvGrpSpPr/>
        <p:nvPr/>
      </p:nvGrpSpPr>
      <p:grpSpPr>
        <a:xfrm>
          <a:off x="0" y="0"/>
          <a:ext cx="0" cy="0"/>
          <a:chOff x="0" y="0"/>
          <a:chExt cx="0" cy="0"/>
        </a:xfrm>
      </p:grpSpPr>
      <p:sp>
        <p:nvSpPr>
          <p:cNvPr id="1321" name="Google Shape;1321;p54"/>
          <p:cNvSpPr txBox="1">
            <a:spLocks noGrp="1"/>
          </p:cNvSpPr>
          <p:nvPr>
            <p:ph type="body" idx="1"/>
          </p:nvPr>
        </p:nvSpPr>
        <p:spPr>
          <a:xfrm>
            <a:off x="549065" y="712583"/>
            <a:ext cx="7704000" cy="606332"/>
          </a:xfrm>
          <a:prstGeom prst="rect">
            <a:avLst/>
          </a:prstGeom>
        </p:spPr>
        <p:txBody>
          <a:bodyPr spcFirstLastPara="1" wrap="square" lIns="91425" tIns="91425" rIns="91425" bIns="91425" anchor="t" anchorCtr="0">
            <a:noAutofit/>
          </a:bodyPr>
          <a:lstStyle/>
          <a:p>
            <a:pPr marL="0" indent="0">
              <a:spcAft>
                <a:spcPts val="600"/>
              </a:spcAft>
              <a:buNone/>
            </a:pPr>
            <a:r>
              <a:rPr lang="en-MY" sz="1400">
                <a:effectLst/>
                <a:latin typeface="Century Gothic" panose="020B0502020202020204" pitchFamily="34" charset="0"/>
                <a:ea typeface="Times New Roman" panose="02020603050405020304" pitchFamily="18" charset="0"/>
              </a:rPr>
              <a:t>Paste it in the google browser:</a:t>
            </a:r>
            <a:endParaRPr lang="en-US" sz="1400">
              <a:effectLst/>
              <a:latin typeface="Times New Roman" panose="02020603050405020304" pitchFamily="18" charset="0"/>
              <a:ea typeface="Times New Roman" panose="02020603050405020304" pitchFamily="18" charset="0"/>
            </a:endParaRPr>
          </a:p>
          <a:p>
            <a:pPr marL="0" indent="0" algn="just">
              <a:spcAft>
                <a:spcPts val="600"/>
              </a:spcAft>
              <a:buNone/>
            </a:pPr>
            <a:endParaRPr lang="en-MY" sz="1600" b="1">
              <a:latin typeface="Times New Roman" panose="02020603050405020304" pitchFamily="18" charset="0"/>
              <a:ea typeface="Times New Roman" panose="02020603050405020304" pitchFamily="18" charset="0"/>
            </a:endParaRPr>
          </a:p>
        </p:txBody>
      </p:sp>
      <p:sp>
        <p:nvSpPr>
          <p:cNvPr id="3" name="Rectangle 2">
            <a:extLst>
              <a:ext uri="{FF2B5EF4-FFF2-40B4-BE49-F238E27FC236}">
                <a16:creationId xmlns:a16="http://schemas.microsoft.com/office/drawing/2014/main" id="{ADF793F2-1010-4748-6F98-AF05F0EBF35A}"/>
              </a:ext>
            </a:extLst>
          </p:cNvPr>
          <p:cNvSpPr/>
          <p:nvPr/>
        </p:nvSpPr>
        <p:spPr>
          <a:xfrm>
            <a:off x="2930524" y="2985765"/>
            <a:ext cx="2155190" cy="172720"/>
          </a:xfrm>
          <a:prstGeom prst="rect">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pic>
        <p:nvPicPr>
          <p:cNvPr id="4" name="Picture 3" descr="A screenshot of a computer&#10;&#10;Description automatically generated with medium confidence">
            <a:extLst>
              <a:ext uri="{FF2B5EF4-FFF2-40B4-BE49-F238E27FC236}">
                <a16:creationId xmlns:a16="http://schemas.microsoft.com/office/drawing/2014/main" id="{80153B1F-D923-7EE6-D8FA-181D7D55D32D}"/>
              </a:ext>
            </a:extLst>
          </p:cNvPr>
          <p:cNvPicPr>
            <a:picLocks noChangeAspect="1"/>
          </p:cNvPicPr>
          <p:nvPr/>
        </p:nvPicPr>
        <p:blipFill>
          <a:blip r:embed="rId3"/>
          <a:stretch>
            <a:fillRect/>
          </a:stretch>
        </p:blipFill>
        <p:spPr>
          <a:xfrm>
            <a:off x="622998" y="1250457"/>
            <a:ext cx="7898004" cy="2642585"/>
          </a:xfrm>
          <a:prstGeom prst="rect">
            <a:avLst/>
          </a:prstGeom>
        </p:spPr>
      </p:pic>
      <p:sp>
        <p:nvSpPr>
          <p:cNvPr id="7" name="Rectangle 6">
            <a:extLst>
              <a:ext uri="{FF2B5EF4-FFF2-40B4-BE49-F238E27FC236}">
                <a16:creationId xmlns:a16="http://schemas.microsoft.com/office/drawing/2014/main" id="{11B0AD48-444D-FF34-20F1-E0725DFDE1FA}"/>
              </a:ext>
            </a:extLst>
          </p:cNvPr>
          <p:cNvSpPr/>
          <p:nvPr/>
        </p:nvSpPr>
        <p:spPr>
          <a:xfrm>
            <a:off x="925286" y="1436914"/>
            <a:ext cx="1578428" cy="218145"/>
          </a:xfrm>
          <a:prstGeom prst="rect">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Tree>
    <p:extLst>
      <p:ext uri="{BB962C8B-B14F-4D97-AF65-F5344CB8AC3E}">
        <p14:creationId xmlns:p14="http://schemas.microsoft.com/office/powerpoint/2010/main" val="4018630567"/>
      </p:ext>
    </p:extLst>
  </p:cSld>
  <p:clrMapOvr>
    <a:masterClrMapping/>
  </p:clrMapOvr>
  <mc:AlternateContent xmlns:mc="http://schemas.openxmlformats.org/markup-compatibility/2006" xmlns:p15="http://schemas.microsoft.com/office/powerpoint/2012/main">
    <mc:Choice Requires="p15">
      <p:transition spd="slow">
        <p15:prstTrans prst="pageCurlDouble"/>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320"/>
        <p:cNvGrpSpPr/>
        <p:nvPr/>
      </p:nvGrpSpPr>
      <p:grpSpPr>
        <a:xfrm>
          <a:off x="0" y="0"/>
          <a:ext cx="0" cy="0"/>
          <a:chOff x="0" y="0"/>
          <a:chExt cx="0" cy="0"/>
        </a:xfrm>
      </p:grpSpPr>
      <p:sp>
        <p:nvSpPr>
          <p:cNvPr id="1321" name="Google Shape;1321;p54"/>
          <p:cNvSpPr txBox="1">
            <a:spLocks noGrp="1"/>
          </p:cNvSpPr>
          <p:nvPr>
            <p:ph type="body" idx="1"/>
          </p:nvPr>
        </p:nvSpPr>
        <p:spPr>
          <a:xfrm>
            <a:off x="360773" y="918955"/>
            <a:ext cx="3688714" cy="1540568"/>
          </a:xfrm>
          <a:prstGeom prst="rect">
            <a:avLst/>
          </a:prstGeom>
        </p:spPr>
        <p:txBody>
          <a:bodyPr spcFirstLastPara="1" wrap="square" lIns="91425" tIns="91425" rIns="91425" bIns="91425" anchor="t" anchorCtr="0">
            <a:noAutofit/>
          </a:bodyPr>
          <a:lstStyle/>
          <a:p>
            <a:pPr marL="285750" indent="-285750"/>
            <a:r>
              <a:rPr lang="en-MY" sz="1400" b="1">
                <a:solidFill>
                  <a:srgbClr val="EA6A00"/>
                </a:solidFill>
                <a:effectLst/>
                <a:latin typeface="Century Gothic" panose="020B0502020202020204" pitchFamily="34" charset="0"/>
                <a:ea typeface="Times New Roman" panose="02020603050405020304" pitchFamily="18" charset="0"/>
              </a:rPr>
              <a:t>Nodes for programming.</a:t>
            </a:r>
          </a:p>
          <a:p>
            <a:pPr marL="457200" lvl="1" indent="0">
              <a:buNone/>
            </a:pPr>
            <a:r>
              <a:rPr lang="en-MY" sz="1400">
                <a:effectLst/>
                <a:latin typeface="Century Gothic" panose="020B0502020202020204" pitchFamily="34" charset="0"/>
                <a:ea typeface="Times New Roman" panose="02020603050405020304" pitchFamily="18" charset="0"/>
              </a:rPr>
              <a:t>- Pre-built blocks of code that perform specific tasks.</a:t>
            </a:r>
          </a:p>
          <a:p>
            <a:pPr marL="457200" lvl="1" indent="0">
              <a:buNone/>
            </a:pPr>
            <a:r>
              <a:rPr lang="en-MY" sz="1400">
                <a:latin typeface="Century Gothic" panose="020B0502020202020204" pitchFamily="34" charset="0"/>
                <a:ea typeface="Times New Roman" panose="02020603050405020304" pitchFamily="18" charset="0"/>
              </a:rPr>
              <a:t>- Re</a:t>
            </a:r>
            <a:r>
              <a:rPr lang="en-MY" sz="1400">
                <a:effectLst/>
                <a:latin typeface="Century Gothic" panose="020B0502020202020204" pitchFamily="34" charset="0"/>
                <a:ea typeface="Times New Roman" panose="02020603050405020304" pitchFamily="18" charset="0"/>
              </a:rPr>
              <a:t>ceive data from sensors or send messages to other systems.</a:t>
            </a:r>
          </a:p>
          <a:p>
            <a:pPr marL="457200" lvl="1" indent="0">
              <a:buNone/>
            </a:pPr>
            <a:endParaRPr lang="en-MY" sz="1400">
              <a:effectLst/>
              <a:latin typeface="Century Gothic" panose="020B0502020202020204" pitchFamily="34" charset="0"/>
              <a:ea typeface="Times New Roman" panose="02020603050405020304" pitchFamily="18" charset="0"/>
            </a:endParaRPr>
          </a:p>
          <a:p>
            <a:pPr marL="0" indent="0" algn="just">
              <a:spcAft>
                <a:spcPts val="600"/>
              </a:spcAft>
              <a:buNone/>
            </a:pPr>
            <a:endParaRPr lang="en-MY" sz="1600" b="1">
              <a:latin typeface="Times New Roman" panose="02020603050405020304" pitchFamily="18" charset="0"/>
              <a:ea typeface="Times New Roman" panose="02020603050405020304" pitchFamily="18" charset="0"/>
            </a:endParaRPr>
          </a:p>
        </p:txBody>
      </p:sp>
      <p:sp>
        <p:nvSpPr>
          <p:cNvPr id="1322" name="Google Shape;1322;p54"/>
          <p:cNvSpPr txBox="1">
            <a:spLocks noGrp="1"/>
          </p:cNvSpPr>
          <p:nvPr>
            <p:ph type="title"/>
          </p:nvPr>
        </p:nvSpPr>
        <p:spPr>
          <a:xfrm>
            <a:off x="720000" y="186128"/>
            <a:ext cx="7704000" cy="815357"/>
          </a:xfrm>
          <a:prstGeom prst="rect">
            <a:avLst/>
          </a:prstGeom>
        </p:spPr>
        <p:txBody>
          <a:bodyPr spcFirstLastPara="1" wrap="square" lIns="91425" tIns="91425" rIns="91425" bIns="91425" anchor="t" anchorCtr="0">
            <a:noAutofit/>
          </a:bodyPr>
          <a:lstStyle/>
          <a:p>
            <a:r>
              <a:rPr lang="en-US" sz="2400"/>
              <a:t>Main components in Node-RED</a:t>
            </a:r>
            <a:endParaRPr lang="en-MY" sz="2400"/>
          </a:p>
        </p:txBody>
      </p:sp>
      <p:pic>
        <p:nvPicPr>
          <p:cNvPr id="2" name="Picture 1" descr="Graphical user interface, table&#10;&#10;Description automatically generated">
            <a:extLst>
              <a:ext uri="{FF2B5EF4-FFF2-40B4-BE49-F238E27FC236}">
                <a16:creationId xmlns:a16="http://schemas.microsoft.com/office/drawing/2014/main" id="{82763CBF-3B25-0BB1-AAF6-09F3115647E4}"/>
              </a:ext>
            </a:extLst>
          </p:cNvPr>
          <p:cNvPicPr>
            <a:picLocks noChangeAspect="1"/>
          </p:cNvPicPr>
          <p:nvPr/>
        </p:nvPicPr>
        <p:blipFill rotWithShape="1">
          <a:blip r:embed="rId3"/>
          <a:srcRect t="8146" r="84748" b="37689"/>
          <a:stretch/>
        </p:blipFill>
        <p:spPr bwMode="auto">
          <a:xfrm>
            <a:off x="719999" y="2459523"/>
            <a:ext cx="1282971" cy="2565174"/>
          </a:xfrm>
          <a:prstGeom prst="rect">
            <a:avLst/>
          </a:prstGeom>
          <a:ln>
            <a:noFill/>
          </a:ln>
          <a:extLst>
            <a:ext uri="{53640926-AAD7-44D8-BBD7-CCE9431645EC}">
              <a14:shadowObscured xmlns:a14="http://schemas.microsoft.com/office/drawing/2010/main"/>
            </a:ext>
          </a:extLst>
        </p:spPr>
      </p:pic>
      <p:pic>
        <p:nvPicPr>
          <p:cNvPr id="5" name="Picture 4">
            <a:extLst>
              <a:ext uri="{FF2B5EF4-FFF2-40B4-BE49-F238E27FC236}">
                <a16:creationId xmlns:a16="http://schemas.microsoft.com/office/drawing/2014/main" id="{085079B3-9C56-3FCB-0DB5-DA973F63057C}"/>
              </a:ext>
            </a:extLst>
          </p:cNvPr>
          <p:cNvPicPr>
            <a:picLocks noChangeAspect="1"/>
          </p:cNvPicPr>
          <p:nvPr/>
        </p:nvPicPr>
        <p:blipFill>
          <a:blip r:embed="rId4"/>
          <a:stretch>
            <a:fillRect/>
          </a:stretch>
        </p:blipFill>
        <p:spPr>
          <a:xfrm>
            <a:off x="2198906" y="3233050"/>
            <a:ext cx="1908213" cy="1018120"/>
          </a:xfrm>
          <a:prstGeom prst="rect">
            <a:avLst/>
          </a:prstGeom>
        </p:spPr>
      </p:pic>
      <p:sp>
        <p:nvSpPr>
          <p:cNvPr id="9" name="Google Shape;1321;p54">
            <a:extLst>
              <a:ext uri="{FF2B5EF4-FFF2-40B4-BE49-F238E27FC236}">
                <a16:creationId xmlns:a16="http://schemas.microsoft.com/office/drawing/2014/main" id="{40ECCEA9-A4DE-32E6-0D5E-CE2F85BBBCD8}"/>
              </a:ext>
            </a:extLst>
          </p:cNvPr>
          <p:cNvSpPr txBox="1">
            <a:spLocks/>
          </p:cNvSpPr>
          <p:nvPr/>
        </p:nvSpPr>
        <p:spPr>
          <a:xfrm>
            <a:off x="4735286" y="918955"/>
            <a:ext cx="3688714" cy="154056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23850" algn="l" rtl="0">
              <a:lnSpc>
                <a:spcPct val="100000"/>
              </a:lnSpc>
              <a:spcBef>
                <a:spcPts val="0"/>
              </a:spcBef>
              <a:spcAft>
                <a:spcPts val="0"/>
              </a:spcAft>
              <a:buClr>
                <a:schemeClr val="dk2"/>
              </a:buClr>
              <a:buSzPts val="1500"/>
              <a:buFont typeface="Roboto"/>
              <a:buChar char="●"/>
              <a:defRPr sz="1500" b="0" i="0" u="none" strike="noStrike" cap="none">
                <a:solidFill>
                  <a:schemeClr val="lt1"/>
                </a:solidFill>
                <a:latin typeface="Roboto"/>
                <a:ea typeface="Roboto"/>
                <a:cs typeface="Roboto"/>
                <a:sym typeface="Roboto"/>
              </a:defRPr>
            </a:lvl1pPr>
            <a:lvl2pPr marL="914400" marR="0" lvl="1" indent="-323850" algn="l" rtl="0">
              <a:lnSpc>
                <a:spcPct val="100000"/>
              </a:lnSpc>
              <a:spcBef>
                <a:spcPts val="1000"/>
              </a:spcBef>
              <a:spcAft>
                <a:spcPts val="0"/>
              </a:spcAft>
              <a:buClr>
                <a:schemeClr val="lt1"/>
              </a:buClr>
              <a:buSzPts val="1500"/>
              <a:buFont typeface="Roboto"/>
              <a:buChar char="○"/>
              <a:defRPr sz="1500" b="0" i="0" u="none" strike="noStrike" cap="none">
                <a:solidFill>
                  <a:schemeClr val="lt1"/>
                </a:solidFill>
                <a:latin typeface="Roboto"/>
                <a:ea typeface="Roboto"/>
                <a:cs typeface="Roboto"/>
                <a:sym typeface="Roboto"/>
              </a:defRPr>
            </a:lvl2pPr>
            <a:lvl3pPr marL="1371600" marR="0" lvl="2" indent="-323850" algn="l" rtl="0">
              <a:lnSpc>
                <a:spcPct val="100000"/>
              </a:lnSpc>
              <a:spcBef>
                <a:spcPts val="0"/>
              </a:spcBef>
              <a:spcAft>
                <a:spcPts val="0"/>
              </a:spcAft>
              <a:buClr>
                <a:schemeClr val="lt1"/>
              </a:buClr>
              <a:buSzPts val="1500"/>
              <a:buFont typeface="Roboto"/>
              <a:buChar char="■"/>
              <a:defRPr sz="1500" b="0" i="0" u="none" strike="noStrike" cap="none">
                <a:solidFill>
                  <a:schemeClr val="lt1"/>
                </a:solidFill>
                <a:latin typeface="Roboto"/>
                <a:ea typeface="Roboto"/>
                <a:cs typeface="Roboto"/>
                <a:sym typeface="Roboto"/>
              </a:defRPr>
            </a:lvl3pPr>
            <a:lvl4pPr marL="1828800" marR="0" lvl="3" indent="-323850" algn="l" rtl="0">
              <a:lnSpc>
                <a:spcPct val="100000"/>
              </a:lnSpc>
              <a:spcBef>
                <a:spcPts val="0"/>
              </a:spcBef>
              <a:spcAft>
                <a:spcPts val="0"/>
              </a:spcAft>
              <a:buClr>
                <a:schemeClr val="lt1"/>
              </a:buClr>
              <a:buSzPts val="1500"/>
              <a:buFont typeface="Roboto"/>
              <a:buChar char="●"/>
              <a:defRPr sz="1500" b="0" i="0" u="none" strike="noStrike" cap="none">
                <a:solidFill>
                  <a:schemeClr val="lt1"/>
                </a:solidFill>
                <a:latin typeface="Roboto"/>
                <a:ea typeface="Roboto"/>
                <a:cs typeface="Roboto"/>
                <a:sym typeface="Roboto"/>
              </a:defRPr>
            </a:lvl4pPr>
            <a:lvl5pPr marL="2286000" marR="0" lvl="4" indent="-323850" algn="l" rtl="0">
              <a:lnSpc>
                <a:spcPct val="100000"/>
              </a:lnSpc>
              <a:spcBef>
                <a:spcPts val="0"/>
              </a:spcBef>
              <a:spcAft>
                <a:spcPts val="0"/>
              </a:spcAft>
              <a:buClr>
                <a:schemeClr val="lt1"/>
              </a:buClr>
              <a:buSzPts val="1500"/>
              <a:buFont typeface="Roboto"/>
              <a:buChar char="○"/>
              <a:defRPr sz="1500" b="0" i="0" u="none" strike="noStrike" cap="none">
                <a:solidFill>
                  <a:schemeClr val="lt1"/>
                </a:solidFill>
                <a:latin typeface="Roboto"/>
                <a:ea typeface="Roboto"/>
                <a:cs typeface="Roboto"/>
                <a:sym typeface="Roboto"/>
              </a:defRPr>
            </a:lvl5pPr>
            <a:lvl6pPr marL="2743200" marR="0" lvl="5" indent="-323850" algn="l" rtl="0">
              <a:lnSpc>
                <a:spcPct val="100000"/>
              </a:lnSpc>
              <a:spcBef>
                <a:spcPts val="0"/>
              </a:spcBef>
              <a:spcAft>
                <a:spcPts val="0"/>
              </a:spcAft>
              <a:buClr>
                <a:schemeClr val="lt1"/>
              </a:buClr>
              <a:buSzPts val="1500"/>
              <a:buFont typeface="Roboto"/>
              <a:buChar char="■"/>
              <a:defRPr sz="1500" b="0" i="0" u="none" strike="noStrike" cap="none">
                <a:solidFill>
                  <a:schemeClr val="lt1"/>
                </a:solidFill>
                <a:latin typeface="Roboto"/>
                <a:ea typeface="Roboto"/>
                <a:cs typeface="Roboto"/>
                <a:sym typeface="Roboto"/>
              </a:defRPr>
            </a:lvl6pPr>
            <a:lvl7pPr marL="3200400" marR="0" lvl="6" indent="-323850" algn="l" rtl="0">
              <a:lnSpc>
                <a:spcPct val="100000"/>
              </a:lnSpc>
              <a:spcBef>
                <a:spcPts val="0"/>
              </a:spcBef>
              <a:spcAft>
                <a:spcPts val="0"/>
              </a:spcAft>
              <a:buClr>
                <a:schemeClr val="lt1"/>
              </a:buClr>
              <a:buSzPts val="1500"/>
              <a:buFont typeface="Roboto"/>
              <a:buChar char="●"/>
              <a:defRPr sz="1500" b="0" i="0" u="none" strike="noStrike" cap="none">
                <a:solidFill>
                  <a:schemeClr val="lt1"/>
                </a:solidFill>
                <a:latin typeface="Roboto"/>
                <a:ea typeface="Roboto"/>
                <a:cs typeface="Roboto"/>
                <a:sym typeface="Roboto"/>
              </a:defRPr>
            </a:lvl7pPr>
            <a:lvl8pPr marL="3657600" marR="0" lvl="7" indent="-323850" algn="l" rtl="0">
              <a:lnSpc>
                <a:spcPct val="100000"/>
              </a:lnSpc>
              <a:spcBef>
                <a:spcPts val="0"/>
              </a:spcBef>
              <a:spcAft>
                <a:spcPts val="0"/>
              </a:spcAft>
              <a:buClr>
                <a:schemeClr val="lt1"/>
              </a:buClr>
              <a:buSzPts val="1500"/>
              <a:buFont typeface="Roboto"/>
              <a:buChar char="○"/>
              <a:defRPr sz="1500" b="0" i="0" u="none" strike="noStrike" cap="none">
                <a:solidFill>
                  <a:schemeClr val="lt1"/>
                </a:solidFill>
                <a:latin typeface="Roboto"/>
                <a:ea typeface="Roboto"/>
                <a:cs typeface="Roboto"/>
                <a:sym typeface="Roboto"/>
              </a:defRPr>
            </a:lvl8pPr>
            <a:lvl9pPr marL="4114800" marR="0" lvl="8" indent="-323850" algn="l" rtl="0">
              <a:lnSpc>
                <a:spcPct val="100000"/>
              </a:lnSpc>
              <a:spcBef>
                <a:spcPts val="0"/>
              </a:spcBef>
              <a:spcAft>
                <a:spcPts val="0"/>
              </a:spcAft>
              <a:buClr>
                <a:schemeClr val="lt1"/>
              </a:buClr>
              <a:buSzPts val="1500"/>
              <a:buFont typeface="Roboto"/>
              <a:buChar char="■"/>
              <a:defRPr sz="1500" b="0" i="0" u="none" strike="noStrike" cap="none">
                <a:solidFill>
                  <a:schemeClr val="lt1"/>
                </a:solidFill>
                <a:latin typeface="Roboto"/>
                <a:ea typeface="Roboto"/>
                <a:cs typeface="Roboto"/>
                <a:sym typeface="Roboto"/>
              </a:defRPr>
            </a:lvl9pPr>
          </a:lstStyle>
          <a:p>
            <a:r>
              <a:rPr lang="en-MY" sz="1400" b="1">
                <a:solidFill>
                  <a:srgbClr val="EA6A00"/>
                </a:solidFill>
                <a:latin typeface="Century Gothic" panose="020B0502020202020204" pitchFamily="34" charset="0"/>
                <a:ea typeface="Times New Roman" panose="02020603050405020304" pitchFamily="18" charset="0"/>
              </a:rPr>
              <a:t>T</a:t>
            </a:r>
            <a:r>
              <a:rPr lang="en-MY" sz="1400" b="1">
                <a:solidFill>
                  <a:srgbClr val="EA6A00"/>
                </a:solidFill>
                <a:effectLst/>
                <a:latin typeface="Century Gothic" panose="020B0502020202020204" pitchFamily="34" charset="0"/>
                <a:ea typeface="Times New Roman" panose="02020603050405020304" pitchFamily="18" charset="0"/>
              </a:rPr>
              <a:t>abs for configuring and organizing those nodes. </a:t>
            </a:r>
          </a:p>
          <a:p>
            <a:pPr marL="457200" lvl="1" indent="0">
              <a:buNone/>
            </a:pPr>
            <a:r>
              <a:rPr lang="en-MY" sz="1400">
                <a:latin typeface="Century Gothic" panose="020B0502020202020204" pitchFamily="34" charset="0"/>
                <a:ea typeface="Times New Roman" panose="02020603050405020304" pitchFamily="18" charset="0"/>
              </a:rPr>
              <a:t>- T</a:t>
            </a:r>
            <a:r>
              <a:rPr lang="en-MY" sz="1400">
                <a:effectLst/>
                <a:latin typeface="Century Gothic" panose="020B0502020202020204" pitchFamily="34" charset="0"/>
                <a:ea typeface="Times New Roman" panose="02020603050405020304" pitchFamily="18" charset="0"/>
              </a:rPr>
              <a:t>o organize nodes and configure their settings.</a:t>
            </a:r>
          </a:p>
          <a:p>
            <a:pPr marL="457200" lvl="1" indent="0">
              <a:buNone/>
            </a:pPr>
            <a:r>
              <a:rPr lang="en-MY" sz="1400">
                <a:latin typeface="Century Gothic" panose="020B0502020202020204" pitchFamily="34" charset="0"/>
                <a:ea typeface="Times New Roman" panose="02020603050405020304" pitchFamily="18" charset="0"/>
              </a:rPr>
              <a:t>- D</a:t>
            </a:r>
            <a:r>
              <a:rPr lang="en-MY" sz="1400">
                <a:effectLst/>
                <a:latin typeface="Century Gothic" panose="020B0502020202020204" pitchFamily="34" charset="0"/>
                <a:ea typeface="Times New Roman" panose="02020603050405020304" pitchFamily="18" charset="0"/>
              </a:rPr>
              <a:t>efine which nodes connected and how they process data.</a:t>
            </a:r>
            <a:endParaRPr lang="en-US" sz="1400">
              <a:effectLst/>
              <a:latin typeface="Times New Roman" panose="02020603050405020304" pitchFamily="18" charset="0"/>
              <a:ea typeface="Times New Roman" panose="02020603050405020304" pitchFamily="18" charset="0"/>
            </a:endParaRPr>
          </a:p>
        </p:txBody>
      </p:sp>
      <p:cxnSp>
        <p:nvCxnSpPr>
          <p:cNvPr id="10" name="Straight Arrow Connector 9">
            <a:extLst>
              <a:ext uri="{FF2B5EF4-FFF2-40B4-BE49-F238E27FC236}">
                <a16:creationId xmlns:a16="http://schemas.microsoft.com/office/drawing/2014/main" id="{4019671F-6534-D386-61F5-D7B7C0AD5715}"/>
              </a:ext>
            </a:extLst>
          </p:cNvPr>
          <p:cNvCxnSpPr/>
          <p:nvPr/>
        </p:nvCxnSpPr>
        <p:spPr>
          <a:xfrm>
            <a:off x="1815298" y="3828572"/>
            <a:ext cx="359410" cy="0"/>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Rounded Rectangle 487">
            <a:extLst>
              <a:ext uri="{FF2B5EF4-FFF2-40B4-BE49-F238E27FC236}">
                <a16:creationId xmlns:a16="http://schemas.microsoft.com/office/drawing/2014/main" id="{6590530A-443E-19B4-9971-AFA296262FDB}"/>
              </a:ext>
            </a:extLst>
          </p:cNvPr>
          <p:cNvSpPr/>
          <p:nvPr/>
        </p:nvSpPr>
        <p:spPr>
          <a:xfrm>
            <a:off x="790851" y="3102429"/>
            <a:ext cx="974725" cy="1902545"/>
          </a:xfrm>
          <a:prstGeom prst="round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pic>
        <p:nvPicPr>
          <p:cNvPr id="16" name="Picture 15" descr="Graphical user interface, table&#10;&#10;Description automatically generated">
            <a:extLst>
              <a:ext uri="{FF2B5EF4-FFF2-40B4-BE49-F238E27FC236}">
                <a16:creationId xmlns:a16="http://schemas.microsoft.com/office/drawing/2014/main" id="{62BEC499-9A06-C7B5-6DC1-5495019E1E3D}"/>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75781" t="8390" b="43819"/>
          <a:stretch/>
        </p:blipFill>
        <p:spPr bwMode="auto">
          <a:xfrm>
            <a:off x="6528144" y="2692375"/>
            <a:ext cx="2047643" cy="2272393"/>
          </a:xfrm>
          <a:prstGeom prst="rect">
            <a:avLst/>
          </a:prstGeom>
          <a:ln>
            <a:noFill/>
          </a:ln>
          <a:extLst>
            <a:ext uri="{53640926-AAD7-44D8-BBD7-CCE9431645EC}">
              <a14:shadowObscured xmlns:a14="http://schemas.microsoft.com/office/drawing/2010/main"/>
            </a:ext>
          </a:extLst>
        </p:spPr>
      </p:pic>
      <p:sp>
        <p:nvSpPr>
          <p:cNvPr id="17" name="Rounded Rectangle 490">
            <a:extLst>
              <a:ext uri="{FF2B5EF4-FFF2-40B4-BE49-F238E27FC236}">
                <a16:creationId xmlns:a16="http://schemas.microsoft.com/office/drawing/2014/main" id="{5C3D8400-D865-C472-B088-0E7B8909BED3}"/>
              </a:ext>
            </a:extLst>
          </p:cNvPr>
          <p:cNvSpPr/>
          <p:nvPr/>
        </p:nvSpPr>
        <p:spPr>
          <a:xfrm>
            <a:off x="6571071" y="2866557"/>
            <a:ext cx="1961172" cy="1283856"/>
          </a:xfrm>
          <a:prstGeom prst="round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pic>
        <p:nvPicPr>
          <p:cNvPr id="21" name="Picture 20">
            <a:extLst>
              <a:ext uri="{FF2B5EF4-FFF2-40B4-BE49-F238E27FC236}">
                <a16:creationId xmlns:a16="http://schemas.microsoft.com/office/drawing/2014/main" id="{D334C734-8162-E3DF-FD0F-136F4F09A4B3}"/>
              </a:ext>
            </a:extLst>
          </p:cNvPr>
          <p:cNvPicPr>
            <a:picLocks noChangeAspect="1"/>
          </p:cNvPicPr>
          <p:nvPr/>
        </p:nvPicPr>
        <p:blipFill>
          <a:blip r:embed="rId6"/>
          <a:stretch>
            <a:fillRect/>
          </a:stretch>
        </p:blipFill>
        <p:spPr>
          <a:xfrm>
            <a:off x="4378209" y="3233050"/>
            <a:ext cx="1813529" cy="643137"/>
          </a:xfrm>
          <a:prstGeom prst="rect">
            <a:avLst/>
          </a:prstGeom>
        </p:spPr>
      </p:pic>
      <p:cxnSp>
        <p:nvCxnSpPr>
          <p:cNvPr id="22" name="Straight Arrow Connector 21">
            <a:extLst>
              <a:ext uri="{FF2B5EF4-FFF2-40B4-BE49-F238E27FC236}">
                <a16:creationId xmlns:a16="http://schemas.microsoft.com/office/drawing/2014/main" id="{F8CEEE99-D250-43FD-8BED-1C269CB67218}"/>
              </a:ext>
            </a:extLst>
          </p:cNvPr>
          <p:cNvCxnSpPr>
            <a:cxnSpLocks/>
          </p:cNvCxnSpPr>
          <p:nvPr/>
        </p:nvCxnSpPr>
        <p:spPr>
          <a:xfrm flipH="1">
            <a:off x="6185033" y="3527071"/>
            <a:ext cx="359410" cy="0"/>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39006272"/>
      </p:ext>
    </p:extLst>
  </p:cSld>
  <p:clrMapOvr>
    <a:masterClrMapping/>
  </p:clrMapOvr>
  <mc:AlternateContent xmlns:mc="http://schemas.openxmlformats.org/markup-compatibility/2006" xmlns:p15="http://schemas.microsoft.com/office/powerpoint/2012/main">
    <mc:Choice Requires="p15">
      <p:transition spd="slow">
        <p15:prstTrans prst="pageCurlDouble"/>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45"/>
        <p:cNvGrpSpPr/>
        <p:nvPr/>
      </p:nvGrpSpPr>
      <p:grpSpPr>
        <a:xfrm>
          <a:off x="0" y="0"/>
          <a:ext cx="0" cy="0"/>
          <a:chOff x="0" y="0"/>
          <a:chExt cx="0" cy="0"/>
        </a:xfrm>
      </p:grpSpPr>
      <p:sp>
        <p:nvSpPr>
          <p:cNvPr id="846" name="Google Shape;846;p32"/>
          <p:cNvSpPr txBox="1">
            <a:spLocks noGrp="1"/>
          </p:cNvSpPr>
          <p:nvPr>
            <p:ph type="title" idx="9"/>
          </p:nvPr>
        </p:nvSpPr>
        <p:spPr>
          <a:xfrm>
            <a:off x="720000" y="387600"/>
            <a:ext cx="7704000" cy="592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IOTS: BUILDING BLOCKS</a:t>
            </a:r>
            <a:endParaRPr/>
          </a:p>
        </p:txBody>
      </p:sp>
      <p:sp>
        <p:nvSpPr>
          <p:cNvPr id="849" name="Google Shape;849;p32"/>
          <p:cNvSpPr txBox="1">
            <a:spLocks noGrp="1"/>
          </p:cNvSpPr>
          <p:nvPr>
            <p:ph type="subTitle" idx="2"/>
          </p:nvPr>
        </p:nvSpPr>
        <p:spPr>
          <a:xfrm>
            <a:off x="1234025" y="1994373"/>
            <a:ext cx="2818500" cy="592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Identification and Sensing: Data acquisition</a:t>
            </a:r>
          </a:p>
        </p:txBody>
      </p:sp>
      <p:sp>
        <p:nvSpPr>
          <p:cNvPr id="852" name="Google Shape;852;p32"/>
          <p:cNvSpPr txBox="1">
            <a:spLocks noGrp="1"/>
          </p:cNvSpPr>
          <p:nvPr>
            <p:ph type="subTitle" idx="5"/>
          </p:nvPr>
        </p:nvSpPr>
        <p:spPr>
          <a:xfrm>
            <a:off x="5091474" y="1999553"/>
            <a:ext cx="2818500" cy="592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Aggregator (computations): Algorithms, arithmetic.</a:t>
            </a:r>
          </a:p>
        </p:txBody>
      </p:sp>
      <p:sp>
        <p:nvSpPr>
          <p:cNvPr id="855" name="Google Shape;855;p32"/>
          <p:cNvSpPr txBox="1">
            <a:spLocks noGrp="1"/>
          </p:cNvSpPr>
          <p:nvPr>
            <p:ph type="subTitle" idx="8"/>
          </p:nvPr>
        </p:nvSpPr>
        <p:spPr>
          <a:xfrm>
            <a:off x="1234025" y="3530352"/>
            <a:ext cx="3062402" cy="592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FR"/>
              <a:t>Communication Channels: TCP, UDP, Web socket, MQTT, &amp; etc.</a:t>
            </a:r>
          </a:p>
        </p:txBody>
      </p:sp>
      <p:sp>
        <p:nvSpPr>
          <p:cNvPr id="858" name="Google Shape;858;p32"/>
          <p:cNvSpPr txBox="1">
            <a:spLocks noGrp="1"/>
          </p:cNvSpPr>
          <p:nvPr>
            <p:ph type="subTitle" idx="15"/>
          </p:nvPr>
        </p:nvSpPr>
        <p:spPr>
          <a:xfrm>
            <a:off x="5091474" y="3548720"/>
            <a:ext cx="3062402" cy="592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Services and Semantics (logic): Monitoring, Controls, Predictions.</a:t>
            </a:r>
          </a:p>
        </p:txBody>
      </p:sp>
      <p:sp>
        <p:nvSpPr>
          <p:cNvPr id="6" name="Rectangle 5" descr="Bug under Magnifying Glass">
            <a:extLst>
              <a:ext uri="{FF2B5EF4-FFF2-40B4-BE49-F238E27FC236}">
                <a16:creationId xmlns:a16="http://schemas.microsoft.com/office/drawing/2014/main" id="{189CEE97-C541-3CDE-DCEA-31D1AD3932E0}"/>
              </a:ext>
            </a:extLst>
          </p:cNvPr>
          <p:cNvSpPr/>
          <p:nvPr/>
        </p:nvSpPr>
        <p:spPr>
          <a:xfrm>
            <a:off x="2217107" y="1299602"/>
            <a:ext cx="614091" cy="671069"/>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a:lstStyle/>
          <a:p>
            <a:endParaRPr lang="en-US"/>
          </a:p>
        </p:txBody>
      </p:sp>
      <p:sp>
        <p:nvSpPr>
          <p:cNvPr id="7" name="Rectangle 6" descr="Mathematics">
            <a:extLst>
              <a:ext uri="{FF2B5EF4-FFF2-40B4-BE49-F238E27FC236}">
                <a16:creationId xmlns:a16="http://schemas.microsoft.com/office/drawing/2014/main" id="{B34654D3-EDF1-13B5-1368-BE65ADCBC790}"/>
              </a:ext>
            </a:extLst>
          </p:cNvPr>
          <p:cNvSpPr/>
          <p:nvPr/>
        </p:nvSpPr>
        <p:spPr>
          <a:xfrm>
            <a:off x="6193679" y="1289315"/>
            <a:ext cx="614091" cy="650806"/>
          </a:xfrm>
          <a:prstGeom prst="rect">
            <a:avLst/>
          </a:prstGeom>
          <a: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a:lstStyle/>
          <a:p>
            <a:endParaRPr lang="en-US"/>
          </a:p>
        </p:txBody>
      </p:sp>
      <p:sp>
        <p:nvSpPr>
          <p:cNvPr id="14" name="Rectangle 13" descr="Computer">
            <a:extLst>
              <a:ext uri="{FF2B5EF4-FFF2-40B4-BE49-F238E27FC236}">
                <a16:creationId xmlns:a16="http://schemas.microsoft.com/office/drawing/2014/main" id="{43B1DFE4-37FC-79B0-E8A2-6320CC1F72FC}"/>
              </a:ext>
            </a:extLst>
          </p:cNvPr>
          <p:cNvSpPr/>
          <p:nvPr/>
        </p:nvSpPr>
        <p:spPr>
          <a:xfrm>
            <a:off x="2217107" y="2870898"/>
            <a:ext cx="614091" cy="659454"/>
          </a:xfrm>
          <a:prstGeom prst="rect">
            <a:avLst/>
          </a:prstGeom>
          <a: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a:lstStyle/>
          <a:p>
            <a:endParaRPr lang="en-US"/>
          </a:p>
        </p:txBody>
      </p:sp>
      <p:sp>
        <p:nvSpPr>
          <p:cNvPr id="15" name="Rectangle 14" descr="Cloud Computing">
            <a:extLst>
              <a:ext uri="{FF2B5EF4-FFF2-40B4-BE49-F238E27FC236}">
                <a16:creationId xmlns:a16="http://schemas.microsoft.com/office/drawing/2014/main" id="{9B2F2D91-247F-B254-A9A8-E71B281EF2E9}"/>
              </a:ext>
            </a:extLst>
          </p:cNvPr>
          <p:cNvSpPr/>
          <p:nvPr/>
        </p:nvSpPr>
        <p:spPr>
          <a:xfrm>
            <a:off x="6193678" y="2870826"/>
            <a:ext cx="614091" cy="659526"/>
          </a:xfrm>
          <a:prstGeom prst="rect">
            <a:avLst/>
          </a:prstGeom>
          <a: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a:lstStyle/>
          <a:p>
            <a:endParaRPr lang="en-US"/>
          </a:p>
        </p:txBody>
      </p:sp>
    </p:spTree>
  </p:cSld>
  <p:clrMapOvr>
    <a:masterClrMapping/>
  </p:clrMapOvr>
  <mc:AlternateContent xmlns:mc="http://schemas.openxmlformats.org/markup-compatibility/2006" xmlns:p15="http://schemas.microsoft.com/office/powerpoint/2012/main">
    <mc:Choice Requires="p15">
      <p:transition spd="slow">
        <p15:prstTrans prst="pageCurlDouble"/>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320"/>
        <p:cNvGrpSpPr/>
        <p:nvPr/>
      </p:nvGrpSpPr>
      <p:grpSpPr>
        <a:xfrm>
          <a:off x="0" y="0"/>
          <a:ext cx="0" cy="0"/>
          <a:chOff x="0" y="0"/>
          <a:chExt cx="0" cy="0"/>
        </a:xfrm>
      </p:grpSpPr>
      <p:sp>
        <p:nvSpPr>
          <p:cNvPr id="1321" name="Google Shape;1321;p54"/>
          <p:cNvSpPr txBox="1">
            <a:spLocks noGrp="1"/>
          </p:cNvSpPr>
          <p:nvPr>
            <p:ph type="body" idx="1"/>
          </p:nvPr>
        </p:nvSpPr>
        <p:spPr>
          <a:xfrm>
            <a:off x="435429" y="918954"/>
            <a:ext cx="8153399" cy="1519446"/>
          </a:xfrm>
          <a:prstGeom prst="rect">
            <a:avLst/>
          </a:prstGeom>
        </p:spPr>
        <p:txBody>
          <a:bodyPr spcFirstLastPara="1" wrap="square" lIns="91425" tIns="91425" rIns="91425" bIns="91425" anchor="t" anchorCtr="0">
            <a:noAutofit/>
          </a:bodyPr>
          <a:lstStyle/>
          <a:p>
            <a:pPr marL="0" indent="0" algn="just">
              <a:buNone/>
            </a:pPr>
            <a:r>
              <a:rPr lang="en-MY" sz="1400">
                <a:effectLst/>
                <a:latin typeface="Century Gothic" panose="020B0502020202020204" pitchFamily="34" charset="0"/>
                <a:ea typeface="Times New Roman" panose="02020603050405020304" pitchFamily="18" charset="0"/>
              </a:rPr>
              <a:t>Node-RED offers a diverse collection of built-in nodes that serve a variety of purposes. Some of the basic nodes in Node-RED include the "</a:t>
            </a:r>
            <a:r>
              <a:rPr lang="en-MY" sz="1400" b="1" i="1">
                <a:solidFill>
                  <a:srgbClr val="4472C4"/>
                </a:solidFill>
                <a:effectLst/>
                <a:latin typeface="Century Gothic" panose="020B0502020202020204" pitchFamily="34" charset="0"/>
                <a:ea typeface="Times New Roman" panose="02020603050405020304" pitchFamily="18" charset="0"/>
              </a:rPr>
              <a:t>Inject</a:t>
            </a:r>
            <a:r>
              <a:rPr lang="en-MY" sz="1400">
                <a:effectLst/>
                <a:latin typeface="Century Gothic" panose="020B0502020202020204" pitchFamily="34" charset="0"/>
                <a:ea typeface="Times New Roman" panose="02020603050405020304" pitchFamily="18" charset="0"/>
              </a:rPr>
              <a:t>" node, which allows you to inject messages into the flow, the "</a:t>
            </a:r>
            <a:r>
              <a:rPr lang="en-MY" sz="1400" b="1" i="1">
                <a:solidFill>
                  <a:srgbClr val="88A87F"/>
                </a:solidFill>
                <a:effectLst/>
                <a:latin typeface="Century Gothic" panose="020B0502020202020204" pitchFamily="34" charset="0"/>
                <a:ea typeface="Times New Roman" panose="02020603050405020304" pitchFamily="18" charset="0"/>
              </a:rPr>
              <a:t>Debug</a:t>
            </a:r>
            <a:r>
              <a:rPr lang="en-MY" sz="1400">
                <a:effectLst/>
                <a:latin typeface="Century Gothic" panose="020B0502020202020204" pitchFamily="34" charset="0"/>
                <a:ea typeface="Times New Roman" panose="02020603050405020304" pitchFamily="18" charset="0"/>
              </a:rPr>
              <a:t>" node, which displays messages in the debug console, and the "</a:t>
            </a:r>
            <a:r>
              <a:rPr lang="en-MY" sz="1400" b="1" i="1">
                <a:solidFill>
                  <a:srgbClr val="F4B083"/>
                </a:solidFill>
                <a:effectLst/>
                <a:latin typeface="Century Gothic" panose="020B0502020202020204" pitchFamily="34" charset="0"/>
                <a:ea typeface="Times New Roman" panose="02020603050405020304" pitchFamily="18" charset="0"/>
              </a:rPr>
              <a:t>Function</a:t>
            </a:r>
            <a:r>
              <a:rPr lang="en-MY" sz="1400">
                <a:effectLst/>
                <a:latin typeface="Century Gothic" panose="020B0502020202020204" pitchFamily="34" charset="0"/>
                <a:ea typeface="Times New Roman" panose="02020603050405020304" pitchFamily="18" charset="0"/>
              </a:rPr>
              <a:t>" node, which enables you to create custom JavaScript functions for manipulating messages. Additionally, there are "</a:t>
            </a:r>
            <a:r>
              <a:rPr lang="en-MY" sz="1400" b="1" i="1">
                <a:solidFill>
                  <a:srgbClr val="7030A0"/>
                </a:solidFill>
                <a:effectLst/>
                <a:latin typeface="Century Gothic" panose="020B0502020202020204" pitchFamily="34" charset="0"/>
                <a:ea typeface="Times New Roman" panose="02020603050405020304" pitchFamily="18" charset="0"/>
              </a:rPr>
              <a:t>MQTT</a:t>
            </a:r>
            <a:r>
              <a:rPr lang="en-MY" sz="1400">
                <a:effectLst/>
                <a:latin typeface="Century Gothic" panose="020B0502020202020204" pitchFamily="34" charset="0"/>
                <a:ea typeface="Times New Roman" panose="02020603050405020304" pitchFamily="18" charset="0"/>
              </a:rPr>
              <a:t>," "</a:t>
            </a:r>
            <a:r>
              <a:rPr lang="en-MY" sz="1400" b="1" i="1">
                <a:solidFill>
                  <a:srgbClr val="719397"/>
                </a:solidFill>
                <a:effectLst/>
                <a:latin typeface="Century Gothic" panose="020B0502020202020204" pitchFamily="34" charset="0"/>
                <a:ea typeface="Times New Roman" panose="02020603050405020304" pitchFamily="18" charset="0"/>
              </a:rPr>
              <a:t>Dashboard IO</a:t>
            </a:r>
            <a:r>
              <a:rPr lang="en-MY" sz="1400">
                <a:effectLst/>
                <a:latin typeface="Century Gothic" panose="020B0502020202020204" pitchFamily="34" charset="0"/>
                <a:ea typeface="Times New Roman" panose="02020603050405020304" pitchFamily="18" charset="0"/>
              </a:rPr>
              <a:t>," and "</a:t>
            </a:r>
            <a:r>
              <a:rPr lang="en-MY" sz="1400" b="1" i="1">
                <a:solidFill>
                  <a:srgbClr val="DDBD5C"/>
                </a:solidFill>
                <a:effectLst/>
                <a:latin typeface="Century Gothic" panose="020B0502020202020204" pitchFamily="34" charset="0"/>
                <a:ea typeface="Times New Roman" panose="02020603050405020304" pitchFamily="18" charset="0"/>
              </a:rPr>
              <a:t>JSON</a:t>
            </a:r>
            <a:r>
              <a:rPr lang="en-MY" sz="1400">
                <a:effectLst/>
                <a:latin typeface="Century Gothic" panose="020B0502020202020204" pitchFamily="34" charset="0"/>
                <a:ea typeface="Times New Roman" panose="02020603050405020304" pitchFamily="18" charset="0"/>
              </a:rPr>
              <a:t>" nodes available. A summary of the functions of each node is presented in the following table.</a:t>
            </a:r>
            <a:endParaRPr lang="en-US" sz="1200">
              <a:effectLst/>
              <a:latin typeface="Times New Roman" panose="02020603050405020304" pitchFamily="18" charset="0"/>
              <a:ea typeface="Times New Roman" panose="02020603050405020304" pitchFamily="18" charset="0"/>
            </a:endParaRPr>
          </a:p>
        </p:txBody>
      </p:sp>
      <p:sp>
        <p:nvSpPr>
          <p:cNvPr id="1322" name="Google Shape;1322;p54"/>
          <p:cNvSpPr txBox="1">
            <a:spLocks noGrp="1"/>
          </p:cNvSpPr>
          <p:nvPr>
            <p:ph type="title"/>
          </p:nvPr>
        </p:nvSpPr>
        <p:spPr>
          <a:xfrm>
            <a:off x="720000" y="186128"/>
            <a:ext cx="7704000" cy="499975"/>
          </a:xfrm>
          <a:prstGeom prst="rect">
            <a:avLst/>
          </a:prstGeom>
        </p:spPr>
        <p:txBody>
          <a:bodyPr spcFirstLastPara="1" wrap="square" lIns="91425" tIns="91425" rIns="91425" bIns="91425" anchor="t" anchorCtr="0">
            <a:noAutofit/>
          </a:bodyPr>
          <a:lstStyle/>
          <a:p>
            <a:r>
              <a:rPr lang="en-US" sz="2400"/>
              <a:t>Node-Red Basic Nodes</a:t>
            </a:r>
            <a:endParaRPr lang="en-MY" sz="2400"/>
          </a:p>
        </p:txBody>
      </p:sp>
      <p:graphicFrame>
        <p:nvGraphicFramePr>
          <p:cNvPr id="3" name="Table 2">
            <a:extLst>
              <a:ext uri="{FF2B5EF4-FFF2-40B4-BE49-F238E27FC236}">
                <a16:creationId xmlns:a16="http://schemas.microsoft.com/office/drawing/2014/main" id="{4B554A6E-C4C6-D927-D185-00453875C6B2}"/>
              </a:ext>
            </a:extLst>
          </p:cNvPr>
          <p:cNvGraphicFramePr>
            <a:graphicFrameLocks noGrp="1"/>
          </p:cNvGraphicFramePr>
          <p:nvPr>
            <p:extLst>
              <p:ext uri="{D42A27DB-BD31-4B8C-83A1-F6EECF244321}">
                <p14:modId xmlns:p14="http://schemas.microsoft.com/office/powerpoint/2010/main" val="924328270"/>
              </p:ext>
            </p:extLst>
          </p:nvPr>
        </p:nvGraphicFramePr>
        <p:xfrm>
          <a:off x="555172" y="2438399"/>
          <a:ext cx="8033656" cy="2242458"/>
        </p:xfrm>
        <a:graphic>
          <a:graphicData uri="http://schemas.openxmlformats.org/drawingml/2006/table">
            <a:tbl>
              <a:tblPr firstRow="1" firstCol="1" bandRow="1"/>
              <a:tblGrid>
                <a:gridCol w="1259046">
                  <a:extLst>
                    <a:ext uri="{9D8B030D-6E8A-4147-A177-3AD203B41FA5}">
                      <a16:colId xmlns:a16="http://schemas.microsoft.com/office/drawing/2014/main" val="570832386"/>
                    </a:ext>
                  </a:extLst>
                </a:gridCol>
                <a:gridCol w="6774610">
                  <a:extLst>
                    <a:ext uri="{9D8B030D-6E8A-4147-A177-3AD203B41FA5}">
                      <a16:colId xmlns:a16="http://schemas.microsoft.com/office/drawing/2014/main" val="2946388927"/>
                    </a:ext>
                  </a:extLst>
                </a:gridCol>
              </a:tblGrid>
              <a:tr h="249162">
                <a:tc>
                  <a:txBody>
                    <a:bodyPr/>
                    <a:lstStyle/>
                    <a:p>
                      <a:pPr>
                        <a:spcBef>
                          <a:spcPts val="200"/>
                        </a:spcBef>
                        <a:spcAft>
                          <a:spcPts val="200"/>
                        </a:spcAft>
                      </a:pPr>
                      <a:r>
                        <a:rPr lang="en-MY" sz="1100" b="1" kern="100">
                          <a:solidFill>
                            <a:srgbClr val="0070C0"/>
                          </a:solidFill>
                          <a:effectLst/>
                        </a:rPr>
                        <a:t>Inject</a:t>
                      </a:r>
                      <a:endParaRPr lang="en-US" sz="1200" b="1" kern="100">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spcBef>
                          <a:spcPts val="200"/>
                        </a:spcBef>
                        <a:spcAft>
                          <a:spcPts val="200"/>
                        </a:spcAft>
                      </a:pPr>
                      <a:r>
                        <a:rPr lang="en-MY" sz="1200" kern="100">
                          <a:solidFill>
                            <a:schemeClr val="bg1"/>
                          </a:solidFill>
                          <a:effectLst/>
                        </a:rPr>
                        <a:t>Versatile configurable input node: inject timestamp, strings, or values</a:t>
                      </a:r>
                      <a:endParaRPr lang="en-US" sz="1400" kern="1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2467170394"/>
                  </a:ext>
                </a:extLst>
              </a:tr>
              <a:tr h="249162">
                <a:tc>
                  <a:txBody>
                    <a:bodyPr/>
                    <a:lstStyle/>
                    <a:p>
                      <a:pPr>
                        <a:spcBef>
                          <a:spcPts val="200"/>
                        </a:spcBef>
                        <a:spcAft>
                          <a:spcPts val="200"/>
                        </a:spcAft>
                      </a:pPr>
                      <a:r>
                        <a:rPr lang="en-MY" sz="1100" b="1" kern="100">
                          <a:solidFill>
                            <a:srgbClr val="00B050"/>
                          </a:solidFill>
                          <a:effectLst/>
                        </a:rPr>
                        <a:t>Debug</a:t>
                      </a:r>
                      <a:endParaRPr lang="en-US" sz="1200" b="1" kern="100">
                        <a:solidFill>
                          <a:srgbClr val="00B05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spcBef>
                          <a:spcPts val="200"/>
                        </a:spcBef>
                        <a:spcAft>
                          <a:spcPts val="200"/>
                        </a:spcAft>
                      </a:pPr>
                      <a:r>
                        <a:rPr lang="en-MY" sz="1200" kern="100">
                          <a:solidFill>
                            <a:schemeClr val="bg1"/>
                          </a:solidFill>
                          <a:effectLst/>
                        </a:rPr>
                        <a:t>Versatile configurable output node: For debug purpose</a:t>
                      </a:r>
                      <a:endParaRPr lang="en-US" sz="1400" kern="1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944245590"/>
                  </a:ext>
                </a:extLst>
              </a:tr>
              <a:tr h="498324">
                <a:tc>
                  <a:txBody>
                    <a:bodyPr/>
                    <a:lstStyle/>
                    <a:p>
                      <a:pPr>
                        <a:spcBef>
                          <a:spcPts val="200"/>
                        </a:spcBef>
                        <a:spcAft>
                          <a:spcPts val="200"/>
                        </a:spcAft>
                      </a:pPr>
                      <a:r>
                        <a:rPr lang="en-MY" sz="1100" b="1" kern="100">
                          <a:solidFill>
                            <a:srgbClr val="7030A0"/>
                          </a:solidFill>
                          <a:effectLst/>
                        </a:rPr>
                        <a:t>MQTT</a:t>
                      </a:r>
                      <a:endParaRPr lang="en-US" sz="1200" b="1" kern="100">
                        <a:solidFill>
                          <a:srgbClr val="7030A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spcBef>
                          <a:spcPts val="200"/>
                        </a:spcBef>
                        <a:spcAft>
                          <a:spcPts val="200"/>
                        </a:spcAft>
                      </a:pPr>
                      <a:r>
                        <a:rPr lang="en-MY" sz="1200" kern="100">
                          <a:solidFill>
                            <a:schemeClr val="bg1"/>
                          </a:solidFill>
                          <a:effectLst/>
                        </a:rPr>
                        <a:t>Data Broker node: Subscribe/publish data from/to a database, hardware, website, and other API.</a:t>
                      </a:r>
                      <a:endParaRPr lang="en-US" sz="1400" kern="1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353783305"/>
                  </a:ext>
                </a:extLst>
              </a:tr>
              <a:tr h="498324">
                <a:tc>
                  <a:txBody>
                    <a:bodyPr/>
                    <a:lstStyle/>
                    <a:p>
                      <a:pPr>
                        <a:spcBef>
                          <a:spcPts val="200"/>
                        </a:spcBef>
                        <a:spcAft>
                          <a:spcPts val="200"/>
                        </a:spcAft>
                      </a:pPr>
                      <a:r>
                        <a:rPr lang="en-MY" sz="1100" b="1" kern="100">
                          <a:solidFill>
                            <a:schemeClr val="bg2">
                              <a:lumMod val="60000"/>
                              <a:lumOff val="40000"/>
                            </a:schemeClr>
                          </a:solidFill>
                          <a:effectLst/>
                        </a:rPr>
                        <a:t>Function</a:t>
                      </a:r>
                      <a:endParaRPr lang="en-US" sz="1200" b="1" kern="100">
                        <a:solidFill>
                          <a:schemeClr val="bg2">
                            <a:lumMod val="60000"/>
                            <a:lumOff val="40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spcBef>
                          <a:spcPts val="200"/>
                        </a:spcBef>
                        <a:spcAft>
                          <a:spcPts val="200"/>
                        </a:spcAft>
                      </a:pPr>
                      <a:r>
                        <a:rPr lang="en-MY" sz="1200" kern="100">
                          <a:solidFill>
                            <a:schemeClr val="bg1"/>
                          </a:solidFill>
                          <a:effectLst/>
                        </a:rPr>
                        <a:t>Function node: Use JavaScript to process incoming data (sort, filter, count, statistical analysis, etc.).</a:t>
                      </a:r>
                      <a:endParaRPr lang="en-US" sz="1400" kern="1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2948259116"/>
                  </a:ext>
                </a:extLst>
              </a:tr>
              <a:tr h="249162">
                <a:tc>
                  <a:txBody>
                    <a:bodyPr/>
                    <a:lstStyle/>
                    <a:p>
                      <a:pPr>
                        <a:spcBef>
                          <a:spcPts val="200"/>
                        </a:spcBef>
                        <a:spcAft>
                          <a:spcPts val="200"/>
                        </a:spcAft>
                      </a:pPr>
                      <a:r>
                        <a:rPr lang="en-MY" sz="1100" b="1" kern="100">
                          <a:solidFill>
                            <a:schemeClr val="bg1"/>
                          </a:solidFill>
                          <a:effectLst/>
                        </a:rPr>
                        <a:t>MySQL</a:t>
                      </a:r>
                      <a:endParaRPr lang="en-US" sz="1200" b="1" kern="1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spcBef>
                          <a:spcPts val="200"/>
                        </a:spcBef>
                        <a:spcAft>
                          <a:spcPts val="200"/>
                        </a:spcAft>
                      </a:pPr>
                      <a:r>
                        <a:rPr lang="en-MY" sz="1200" kern="100">
                          <a:solidFill>
                            <a:schemeClr val="bg1"/>
                          </a:solidFill>
                          <a:effectLst/>
                        </a:rPr>
                        <a:t>Manage databases based on Sequence Query Language</a:t>
                      </a:r>
                      <a:endParaRPr lang="en-US" sz="1400" kern="1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358297112"/>
                  </a:ext>
                </a:extLst>
              </a:tr>
              <a:tr h="249162">
                <a:tc>
                  <a:txBody>
                    <a:bodyPr/>
                    <a:lstStyle/>
                    <a:p>
                      <a:pPr>
                        <a:spcBef>
                          <a:spcPts val="200"/>
                        </a:spcBef>
                        <a:spcAft>
                          <a:spcPts val="200"/>
                        </a:spcAft>
                      </a:pPr>
                      <a:r>
                        <a:rPr lang="en-MY" sz="1100" b="1" kern="100">
                          <a:solidFill>
                            <a:srgbClr val="002060"/>
                          </a:solidFill>
                          <a:effectLst/>
                        </a:rPr>
                        <a:t>Dash IO</a:t>
                      </a:r>
                      <a:endParaRPr lang="en-US" sz="1200" b="1" kern="100">
                        <a:solidFill>
                          <a:srgbClr val="00206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spcBef>
                          <a:spcPts val="200"/>
                        </a:spcBef>
                        <a:spcAft>
                          <a:spcPts val="200"/>
                        </a:spcAft>
                      </a:pPr>
                      <a:r>
                        <a:rPr lang="en-MY" sz="1200" kern="100">
                          <a:solidFill>
                            <a:schemeClr val="bg1"/>
                          </a:solidFill>
                          <a:effectLst/>
                        </a:rPr>
                        <a:t>Versatile configurable nodes to suit flexible data display requirements.</a:t>
                      </a:r>
                      <a:endParaRPr lang="en-US" sz="1400" kern="1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3734601161"/>
                  </a:ext>
                </a:extLst>
              </a:tr>
              <a:tr h="249162">
                <a:tc>
                  <a:txBody>
                    <a:bodyPr/>
                    <a:lstStyle/>
                    <a:p>
                      <a:pPr>
                        <a:spcBef>
                          <a:spcPts val="200"/>
                        </a:spcBef>
                        <a:spcAft>
                          <a:spcPts val="200"/>
                        </a:spcAft>
                      </a:pPr>
                      <a:r>
                        <a:rPr lang="en-MY" sz="1100" b="1" kern="100">
                          <a:solidFill>
                            <a:srgbClr val="EA6A00"/>
                          </a:solidFill>
                          <a:effectLst/>
                        </a:rPr>
                        <a:t>JSON</a:t>
                      </a:r>
                      <a:endParaRPr lang="en-US" sz="1200" b="1" kern="100">
                        <a:solidFill>
                          <a:srgbClr val="EA6A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spcBef>
                          <a:spcPts val="200"/>
                        </a:spcBef>
                        <a:spcAft>
                          <a:spcPts val="200"/>
                        </a:spcAft>
                      </a:pPr>
                      <a:r>
                        <a:rPr lang="en-MY" sz="1200" kern="100">
                          <a:solidFill>
                            <a:schemeClr val="bg1"/>
                          </a:solidFill>
                          <a:effectLst/>
                        </a:rPr>
                        <a:t>Converter node to suit flexible data format.</a:t>
                      </a:r>
                      <a:endParaRPr lang="en-US" sz="1400" kern="1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3831653912"/>
                  </a:ext>
                </a:extLst>
              </a:tr>
            </a:tbl>
          </a:graphicData>
        </a:graphic>
      </p:graphicFrame>
    </p:spTree>
    <p:extLst>
      <p:ext uri="{BB962C8B-B14F-4D97-AF65-F5344CB8AC3E}">
        <p14:creationId xmlns:p14="http://schemas.microsoft.com/office/powerpoint/2010/main" val="113100540"/>
      </p:ext>
    </p:extLst>
  </p:cSld>
  <p:clrMapOvr>
    <a:masterClrMapping/>
  </p:clrMapOvr>
  <mc:AlternateContent xmlns:mc="http://schemas.openxmlformats.org/markup-compatibility/2006" xmlns:p15="http://schemas.microsoft.com/office/powerpoint/2012/main">
    <mc:Choice Requires="p15">
      <p:transition spd="slow">
        <p15:prstTrans prst="pageCurlDouble"/>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320"/>
        <p:cNvGrpSpPr/>
        <p:nvPr/>
      </p:nvGrpSpPr>
      <p:grpSpPr>
        <a:xfrm>
          <a:off x="0" y="0"/>
          <a:ext cx="0" cy="0"/>
          <a:chOff x="0" y="0"/>
          <a:chExt cx="0" cy="0"/>
        </a:xfrm>
      </p:grpSpPr>
      <p:sp>
        <p:nvSpPr>
          <p:cNvPr id="1321" name="Google Shape;1321;p54"/>
          <p:cNvSpPr txBox="1">
            <a:spLocks noGrp="1"/>
          </p:cNvSpPr>
          <p:nvPr>
            <p:ph type="body" idx="1"/>
          </p:nvPr>
        </p:nvSpPr>
        <p:spPr>
          <a:xfrm>
            <a:off x="722375" y="1129951"/>
            <a:ext cx="7704000" cy="709736"/>
          </a:xfrm>
          <a:prstGeom prst="rect">
            <a:avLst/>
          </a:prstGeom>
        </p:spPr>
        <p:txBody>
          <a:bodyPr spcFirstLastPara="1" wrap="square" lIns="91425" tIns="91425" rIns="91425" bIns="91425" anchor="t" anchorCtr="0">
            <a:noAutofit/>
          </a:bodyPr>
          <a:lstStyle/>
          <a:p>
            <a:pPr marL="342900" lvl="0" indent="-342900">
              <a:spcAft>
                <a:spcPts val="300"/>
              </a:spcAft>
              <a:buFont typeface="Symbol" panose="05050102010706020507" pitchFamily="18" charset="2"/>
              <a:buChar char=""/>
            </a:pPr>
            <a:r>
              <a:rPr lang="en-US" sz="1600">
                <a:effectLst/>
                <a:latin typeface="Century Gothic" panose="020B0502020202020204" pitchFamily="34" charset="0"/>
                <a:ea typeface="Times New Roman" panose="02020603050405020304" pitchFamily="18" charset="0"/>
              </a:rPr>
              <a:t>Click on the hamburger menu icon on the top-right corner of the screen. </a:t>
            </a:r>
            <a:endParaRPr lang="en-US" sz="1800">
              <a:effectLst/>
              <a:latin typeface="Times New Roman" panose="02020603050405020304" pitchFamily="18" charset="0"/>
              <a:ea typeface="Times New Roman" panose="02020603050405020304" pitchFamily="18" charset="0"/>
            </a:endParaRPr>
          </a:p>
          <a:p>
            <a:pPr marL="342900" lvl="0" indent="-342900">
              <a:spcAft>
                <a:spcPts val="300"/>
              </a:spcAft>
              <a:buFont typeface="Symbol" panose="05050102010706020507" pitchFamily="18" charset="2"/>
              <a:buChar char=""/>
            </a:pPr>
            <a:r>
              <a:rPr lang="en-US" sz="1600">
                <a:effectLst/>
                <a:latin typeface="Century Gothic" panose="020B0502020202020204" pitchFamily="34" charset="0"/>
                <a:ea typeface="Times New Roman" panose="02020603050405020304" pitchFamily="18" charset="0"/>
              </a:rPr>
              <a:t>Click on "</a:t>
            </a:r>
            <a:r>
              <a:rPr lang="en-US" sz="1600" b="1" i="1">
                <a:effectLst/>
                <a:latin typeface="Century Gothic" panose="020B0502020202020204" pitchFamily="34" charset="0"/>
                <a:ea typeface="Times New Roman" panose="02020603050405020304" pitchFamily="18" charset="0"/>
              </a:rPr>
              <a:t>Manage palette</a:t>
            </a:r>
            <a:r>
              <a:rPr lang="en-US" sz="1600">
                <a:effectLst/>
                <a:latin typeface="Century Gothic" panose="020B0502020202020204" pitchFamily="34" charset="0"/>
                <a:ea typeface="Times New Roman" panose="02020603050405020304" pitchFamily="18" charset="0"/>
              </a:rPr>
              <a:t>".</a:t>
            </a:r>
            <a:endParaRPr lang="en-US" sz="1800">
              <a:effectLst/>
              <a:latin typeface="Times New Roman" panose="02020603050405020304" pitchFamily="18" charset="0"/>
              <a:ea typeface="Times New Roman" panose="02020603050405020304" pitchFamily="18" charset="0"/>
            </a:endParaRPr>
          </a:p>
          <a:p>
            <a:pPr marL="0" indent="0" algn="just">
              <a:spcAft>
                <a:spcPts val="600"/>
              </a:spcAft>
              <a:buNone/>
            </a:pPr>
            <a:endParaRPr lang="en-MY" sz="1600" b="1">
              <a:latin typeface="Times New Roman" panose="02020603050405020304" pitchFamily="18" charset="0"/>
              <a:ea typeface="Times New Roman" panose="02020603050405020304" pitchFamily="18" charset="0"/>
            </a:endParaRPr>
          </a:p>
        </p:txBody>
      </p:sp>
      <p:sp>
        <p:nvSpPr>
          <p:cNvPr id="1322" name="Google Shape;1322;p54"/>
          <p:cNvSpPr txBox="1">
            <a:spLocks noGrp="1"/>
          </p:cNvSpPr>
          <p:nvPr>
            <p:ph type="title"/>
          </p:nvPr>
        </p:nvSpPr>
        <p:spPr>
          <a:xfrm>
            <a:off x="720000" y="387600"/>
            <a:ext cx="7704000" cy="592200"/>
          </a:xfrm>
          <a:prstGeom prst="rect">
            <a:avLst/>
          </a:prstGeom>
        </p:spPr>
        <p:txBody>
          <a:bodyPr spcFirstLastPara="1" wrap="square" lIns="91425" tIns="91425" rIns="91425" bIns="91425" anchor="t" anchorCtr="0">
            <a:noAutofit/>
          </a:bodyPr>
          <a:lstStyle/>
          <a:p>
            <a:r>
              <a:rPr lang="en-MY" sz="2400"/>
              <a:t>Managing External Node Modules</a:t>
            </a:r>
          </a:p>
        </p:txBody>
      </p:sp>
      <p:pic>
        <p:nvPicPr>
          <p:cNvPr id="2" name="Picture 1" descr="A screenshot of a computer&#10;&#10;Description automatically generated">
            <a:extLst>
              <a:ext uri="{FF2B5EF4-FFF2-40B4-BE49-F238E27FC236}">
                <a16:creationId xmlns:a16="http://schemas.microsoft.com/office/drawing/2014/main" id="{564F8691-E879-0B2C-5223-3C4C8ACCEBB9}"/>
              </a:ext>
            </a:extLst>
          </p:cNvPr>
          <p:cNvPicPr>
            <a:picLocks noChangeAspect="1"/>
          </p:cNvPicPr>
          <p:nvPr/>
        </p:nvPicPr>
        <p:blipFill rotWithShape="1">
          <a:blip r:embed="rId3"/>
          <a:srcRect l="12462" t="3468" r="2438" b="30636"/>
          <a:stretch/>
        </p:blipFill>
        <p:spPr bwMode="auto">
          <a:xfrm>
            <a:off x="1018046" y="1976646"/>
            <a:ext cx="7107908" cy="2654336"/>
          </a:xfrm>
          <a:custGeom>
            <a:avLst/>
            <a:gdLst/>
            <a:ahLst/>
            <a:cxnLst/>
            <a:rect l="l" t="t" r="r" b="b"/>
            <a:pathLst>
              <a:path w="12187427" h="6003852">
                <a:moveTo>
                  <a:pt x="0" y="0"/>
                </a:moveTo>
                <a:lnTo>
                  <a:pt x="12187427" y="0"/>
                </a:lnTo>
                <a:lnTo>
                  <a:pt x="12187427" y="4772371"/>
                </a:lnTo>
                <a:lnTo>
                  <a:pt x="11865111" y="4913285"/>
                </a:lnTo>
                <a:cubicBezTo>
                  <a:pt x="10225213" y="5601147"/>
                  <a:pt x="8237833" y="6003852"/>
                  <a:pt x="6096000" y="6003852"/>
                </a:cubicBezTo>
                <a:cubicBezTo>
                  <a:pt x="3811379" y="6003852"/>
                  <a:pt x="1702489" y="5545663"/>
                  <a:pt x="3601" y="4771946"/>
                </a:cubicBezTo>
                <a:lnTo>
                  <a:pt x="0" y="4770223"/>
                </a:lnTo>
                <a:close/>
              </a:path>
            </a:pathLst>
          </a:custGeom>
          <a:ln>
            <a:solidFill>
              <a:schemeClr val="bg2">
                <a:lumMod val="50000"/>
              </a:schemeClr>
            </a:solidFill>
          </a:ln>
          <a:extLst>
            <a:ext uri="{53640926-AAD7-44D8-BBD7-CCE9431645EC}">
              <a14:shadowObscured xmlns:a14="http://schemas.microsoft.com/office/drawing/2010/main"/>
            </a:ext>
          </a:extLst>
        </p:spPr>
      </p:pic>
      <p:sp>
        <p:nvSpPr>
          <p:cNvPr id="3" name="Rounded Rectangle 472">
            <a:extLst>
              <a:ext uri="{FF2B5EF4-FFF2-40B4-BE49-F238E27FC236}">
                <a16:creationId xmlns:a16="http://schemas.microsoft.com/office/drawing/2014/main" id="{98774CCE-3ACA-182C-ABE1-0026CC9692A7}"/>
              </a:ext>
            </a:extLst>
          </p:cNvPr>
          <p:cNvSpPr/>
          <p:nvPr/>
        </p:nvSpPr>
        <p:spPr>
          <a:xfrm>
            <a:off x="6942975" y="3591787"/>
            <a:ext cx="872967" cy="229099"/>
          </a:xfrm>
          <a:prstGeom prst="roundRect">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Tree>
    <p:extLst>
      <p:ext uri="{BB962C8B-B14F-4D97-AF65-F5344CB8AC3E}">
        <p14:creationId xmlns:p14="http://schemas.microsoft.com/office/powerpoint/2010/main" val="1921194104"/>
      </p:ext>
    </p:extLst>
  </p:cSld>
  <p:clrMapOvr>
    <a:masterClrMapping/>
  </p:clrMapOvr>
  <mc:AlternateContent xmlns:mc="http://schemas.openxmlformats.org/markup-compatibility/2006" xmlns:p15="http://schemas.microsoft.com/office/powerpoint/2012/main">
    <mc:Choice Requires="p15">
      <p:transition spd="slow">
        <p15:prstTrans prst="pageCurlDouble"/>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320"/>
        <p:cNvGrpSpPr/>
        <p:nvPr/>
      </p:nvGrpSpPr>
      <p:grpSpPr>
        <a:xfrm>
          <a:off x="0" y="0"/>
          <a:ext cx="0" cy="0"/>
          <a:chOff x="0" y="0"/>
          <a:chExt cx="0" cy="0"/>
        </a:xfrm>
      </p:grpSpPr>
      <p:sp>
        <p:nvSpPr>
          <p:cNvPr id="1321" name="Google Shape;1321;p54"/>
          <p:cNvSpPr txBox="1">
            <a:spLocks noGrp="1"/>
          </p:cNvSpPr>
          <p:nvPr>
            <p:ph type="body" idx="1"/>
          </p:nvPr>
        </p:nvSpPr>
        <p:spPr>
          <a:xfrm>
            <a:off x="216497" y="1665601"/>
            <a:ext cx="2676325" cy="2394771"/>
          </a:xfrm>
          <a:prstGeom prst="rect">
            <a:avLst/>
          </a:prstGeom>
        </p:spPr>
        <p:txBody>
          <a:bodyPr spcFirstLastPara="1" wrap="square" lIns="91425" tIns="91425" rIns="91425" bIns="91425" anchor="t" anchorCtr="0">
            <a:noAutofit/>
          </a:bodyPr>
          <a:lstStyle/>
          <a:p>
            <a:pPr marL="342900" lvl="0" indent="-342900">
              <a:buFont typeface="+mj-lt"/>
              <a:buAutoNum type="arabicPeriod"/>
            </a:pPr>
            <a:r>
              <a:rPr lang="en-MY" sz="1600" b="1">
                <a:effectLst/>
                <a:latin typeface="Century Gothic" panose="020B0502020202020204" pitchFamily="34" charset="0"/>
                <a:ea typeface="Times New Roman" panose="02020603050405020304" pitchFamily="18" charset="0"/>
              </a:rPr>
              <a:t>Installing Dashboard UI Nodes:</a:t>
            </a:r>
            <a:endParaRPr lang="en-US" sz="1800">
              <a:effectLst/>
              <a:latin typeface="Times New Roman" panose="02020603050405020304" pitchFamily="18" charset="0"/>
              <a:ea typeface="Times New Roman" panose="02020603050405020304" pitchFamily="18" charset="0"/>
            </a:endParaRPr>
          </a:p>
          <a:p>
            <a:pPr marL="342900" lvl="0" indent="-342900">
              <a:spcAft>
                <a:spcPts val="300"/>
              </a:spcAft>
              <a:buFont typeface="Symbol" panose="05050102010706020507" pitchFamily="18" charset="2"/>
              <a:buChar char=""/>
            </a:pPr>
            <a:r>
              <a:rPr lang="en-US" sz="1600">
                <a:effectLst/>
                <a:latin typeface="Century Gothic" panose="020B0502020202020204" pitchFamily="34" charset="0"/>
                <a:ea typeface="Times New Roman" panose="02020603050405020304" pitchFamily="18" charset="0"/>
              </a:rPr>
              <a:t>In the </a:t>
            </a:r>
            <a:r>
              <a:rPr lang="en-US" sz="1600" err="1">
                <a:effectLst/>
                <a:latin typeface="Century Gothic" panose="020B0502020202020204" pitchFamily="34" charset="0"/>
                <a:ea typeface="Times New Roman" panose="02020603050405020304" pitchFamily="18" charset="0"/>
              </a:rPr>
              <a:t>pallete</a:t>
            </a:r>
            <a:r>
              <a:rPr lang="en-US" sz="1600">
                <a:effectLst/>
                <a:latin typeface="Century Gothic" panose="020B0502020202020204" pitchFamily="34" charset="0"/>
                <a:ea typeface="Times New Roman" panose="02020603050405020304" pitchFamily="18" charset="0"/>
              </a:rPr>
              <a:t> manager install section, search for “</a:t>
            </a:r>
            <a:r>
              <a:rPr lang="en-US" sz="1600" b="1" i="1">
                <a:effectLst/>
                <a:latin typeface="Century Gothic" panose="020B0502020202020204" pitchFamily="34" charset="0"/>
                <a:ea typeface="Times New Roman" panose="02020603050405020304" pitchFamily="18" charset="0"/>
              </a:rPr>
              <a:t>node-red-dashboard</a:t>
            </a:r>
            <a:r>
              <a:rPr lang="en-US" sz="1600">
                <a:effectLst/>
                <a:latin typeface="Century Gothic" panose="020B0502020202020204" pitchFamily="34" charset="0"/>
                <a:ea typeface="Times New Roman" panose="02020603050405020304" pitchFamily="18" charset="0"/>
              </a:rPr>
              <a:t>”. </a:t>
            </a:r>
            <a:endParaRPr lang="en-US" sz="1800">
              <a:effectLst/>
              <a:latin typeface="Times New Roman" panose="02020603050405020304" pitchFamily="18" charset="0"/>
              <a:ea typeface="Times New Roman" panose="02020603050405020304" pitchFamily="18" charset="0"/>
            </a:endParaRPr>
          </a:p>
          <a:p>
            <a:pPr marL="342900" lvl="0" indent="-342900">
              <a:spcAft>
                <a:spcPts val="300"/>
              </a:spcAft>
              <a:buFont typeface="Symbol" panose="05050102010706020507" pitchFamily="18" charset="2"/>
              <a:buChar char=""/>
            </a:pPr>
            <a:r>
              <a:rPr lang="en-US" sz="1600">
                <a:effectLst/>
                <a:latin typeface="Century Gothic" panose="020B0502020202020204" pitchFamily="34" charset="0"/>
                <a:ea typeface="Times New Roman" panose="02020603050405020304" pitchFamily="18" charset="0"/>
              </a:rPr>
              <a:t>Click on install.</a:t>
            </a:r>
            <a:endParaRPr lang="en-US" sz="1800">
              <a:effectLst/>
              <a:latin typeface="Times New Roman" panose="02020603050405020304" pitchFamily="18" charset="0"/>
              <a:ea typeface="Times New Roman" panose="02020603050405020304" pitchFamily="18" charset="0"/>
            </a:endParaRPr>
          </a:p>
          <a:p>
            <a:pPr marL="0" indent="0" algn="just">
              <a:spcAft>
                <a:spcPts val="600"/>
              </a:spcAft>
              <a:buNone/>
            </a:pPr>
            <a:endParaRPr lang="en-MY" sz="1600" b="1">
              <a:latin typeface="Times New Roman" panose="02020603050405020304" pitchFamily="18" charset="0"/>
              <a:ea typeface="Times New Roman" panose="02020603050405020304" pitchFamily="18" charset="0"/>
            </a:endParaRPr>
          </a:p>
        </p:txBody>
      </p:sp>
      <p:sp>
        <p:nvSpPr>
          <p:cNvPr id="1322" name="Google Shape;1322;p54"/>
          <p:cNvSpPr txBox="1">
            <a:spLocks noGrp="1"/>
          </p:cNvSpPr>
          <p:nvPr>
            <p:ph type="title"/>
          </p:nvPr>
        </p:nvSpPr>
        <p:spPr>
          <a:xfrm>
            <a:off x="720000" y="387600"/>
            <a:ext cx="7704000" cy="592200"/>
          </a:xfrm>
          <a:prstGeom prst="rect">
            <a:avLst/>
          </a:prstGeom>
        </p:spPr>
        <p:txBody>
          <a:bodyPr spcFirstLastPara="1" wrap="square" lIns="91425" tIns="91425" rIns="91425" bIns="91425" anchor="t" anchorCtr="0">
            <a:noAutofit/>
          </a:bodyPr>
          <a:lstStyle/>
          <a:p>
            <a:r>
              <a:rPr lang="en-MY" sz="2400"/>
              <a:t>Managing External Node Modules</a:t>
            </a:r>
          </a:p>
        </p:txBody>
      </p:sp>
      <p:pic>
        <p:nvPicPr>
          <p:cNvPr id="3" name="Picture 2">
            <a:extLst>
              <a:ext uri="{FF2B5EF4-FFF2-40B4-BE49-F238E27FC236}">
                <a16:creationId xmlns:a16="http://schemas.microsoft.com/office/drawing/2014/main" id="{7FDE77E6-B82A-9037-BDE7-AC9D498A2A95}"/>
              </a:ext>
            </a:extLst>
          </p:cNvPr>
          <p:cNvPicPr>
            <a:picLocks noChangeAspect="1"/>
          </p:cNvPicPr>
          <p:nvPr/>
        </p:nvPicPr>
        <p:blipFill rotWithShape="1">
          <a:blip r:embed="rId3"/>
          <a:srcRect l="29116" t="12081" r="15179" b="23047"/>
          <a:stretch/>
        </p:blipFill>
        <p:spPr bwMode="auto">
          <a:xfrm>
            <a:off x="2892822" y="979800"/>
            <a:ext cx="6034681" cy="3951429"/>
          </a:xfrm>
          <a:prstGeom prst="rect">
            <a:avLst/>
          </a:prstGeom>
          <a:ln>
            <a:solidFill>
              <a:schemeClr val="bg2">
                <a:lumMod val="50000"/>
              </a:schemeClr>
            </a:solidFill>
          </a:ln>
          <a:extLst>
            <a:ext uri="{53640926-AAD7-44D8-BBD7-CCE9431645EC}">
              <a14:shadowObscured xmlns:a14="http://schemas.microsoft.com/office/drawing/2010/main"/>
            </a:ext>
          </a:extLst>
        </p:spPr>
      </p:pic>
      <p:sp>
        <p:nvSpPr>
          <p:cNvPr id="4" name="Rounded Rectangle 472">
            <a:extLst>
              <a:ext uri="{FF2B5EF4-FFF2-40B4-BE49-F238E27FC236}">
                <a16:creationId xmlns:a16="http://schemas.microsoft.com/office/drawing/2014/main" id="{BD48FD5C-B647-B8D3-23B2-E3B499874062}"/>
              </a:ext>
            </a:extLst>
          </p:cNvPr>
          <p:cNvSpPr/>
          <p:nvPr/>
        </p:nvSpPr>
        <p:spPr>
          <a:xfrm>
            <a:off x="5669348" y="1828301"/>
            <a:ext cx="633481" cy="272642"/>
          </a:xfrm>
          <a:prstGeom prst="roundRect">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5" name="Rounded Rectangle 472">
            <a:extLst>
              <a:ext uri="{FF2B5EF4-FFF2-40B4-BE49-F238E27FC236}">
                <a16:creationId xmlns:a16="http://schemas.microsoft.com/office/drawing/2014/main" id="{43B054F6-3B46-41C4-B7AE-A473864EB360}"/>
              </a:ext>
            </a:extLst>
          </p:cNvPr>
          <p:cNvSpPr/>
          <p:nvPr/>
        </p:nvSpPr>
        <p:spPr>
          <a:xfrm>
            <a:off x="4229099" y="2641184"/>
            <a:ext cx="2073729" cy="602759"/>
          </a:xfrm>
          <a:prstGeom prst="roundRect">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Tree>
    <p:extLst>
      <p:ext uri="{BB962C8B-B14F-4D97-AF65-F5344CB8AC3E}">
        <p14:creationId xmlns:p14="http://schemas.microsoft.com/office/powerpoint/2010/main" val="2330255425"/>
      </p:ext>
    </p:extLst>
  </p:cSld>
  <p:clrMapOvr>
    <a:masterClrMapping/>
  </p:clrMapOvr>
  <mc:AlternateContent xmlns:mc="http://schemas.openxmlformats.org/markup-compatibility/2006" xmlns:p15="http://schemas.microsoft.com/office/powerpoint/2012/main">
    <mc:Choice Requires="p15">
      <p:transition spd="slow">
        <p15:prstTrans prst="pageCurlDouble"/>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320"/>
        <p:cNvGrpSpPr/>
        <p:nvPr/>
      </p:nvGrpSpPr>
      <p:grpSpPr>
        <a:xfrm>
          <a:off x="0" y="0"/>
          <a:ext cx="0" cy="0"/>
          <a:chOff x="0" y="0"/>
          <a:chExt cx="0" cy="0"/>
        </a:xfrm>
      </p:grpSpPr>
      <p:sp>
        <p:nvSpPr>
          <p:cNvPr id="1321" name="Google Shape;1321;p54"/>
          <p:cNvSpPr txBox="1">
            <a:spLocks noGrp="1"/>
          </p:cNvSpPr>
          <p:nvPr>
            <p:ph type="body" idx="1"/>
          </p:nvPr>
        </p:nvSpPr>
        <p:spPr>
          <a:xfrm>
            <a:off x="216497" y="1717265"/>
            <a:ext cx="2676325" cy="1708969"/>
          </a:xfrm>
          <a:prstGeom prst="rect">
            <a:avLst/>
          </a:prstGeom>
        </p:spPr>
        <p:txBody>
          <a:bodyPr spcFirstLastPara="1" wrap="square" lIns="91425" tIns="91425" rIns="91425" bIns="91425" anchor="t" anchorCtr="0">
            <a:noAutofit/>
          </a:bodyPr>
          <a:lstStyle/>
          <a:p>
            <a:pPr marL="342900" lvl="0" indent="-342900">
              <a:buSzPts val="1100"/>
              <a:buFont typeface="Century Gothic" panose="020B0502020202020204" pitchFamily="34" charset="0"/>
              <a:buAutoNum type="arabicPeriod"/>
            </a:pPr>
            <a:r>
              <a:rPr lang="en-MY" sz="1600" b="1">
                <a:effectLst/>
                <a:latin typeface="Century Gothic" panose="020B0502020202020204" pitchFamily="34" charset="0"/>
                <a:ea typeface="Times New Roman" panose="02020603050405020304" pitchFamily="18" charset="0"/>
              </a:rPr>
              <a:t>Installing MQTT nodes</a:t>
            </a:r>
            <a:endParaRPr lang="en-US" sz="1800">
              <a:effectLst/>
              <a:latin typeface="Times New Roman" panose="02020603050405020304" pitchFamily="18" charset="0"/>
              <a:ea typeface="Times New Roman" panose="02020603050405020304" pitchFamily="18" charset="0"/>
            </a:endParaRPr>
          </a:p>
          <a:p>
            <a:pPr marL="342900" lvl="0" indent="-342900">
              <a:buFont typeface="Symbol" panose="05050102010706020507" pitchFamily="18" charset="2"/>
              <a:buChar char=""/>
            </a:pPr>
            <a:r>
              <a:rPr lang="en-MY" sz="1600">
                <a:effectLst/>
                <a:latin typeface="Century Gothic" panose="020B0502020202020204" pitchFamily="34" charset="0"/>
                <a:ea typeface="Times New Roman" panose="02020603050405020304" pitchFamily="18" charset="0"/>
              </a:rPr>
              <a:t>In the </a:t>
            </a:r>
            <a:r>
              <a:rPr lang="en-MY" sz="1600" err="1">
                <a:effectLst/>
                <a:latin typeface="Century Gothic" panose="020B0502020202020204" pitchFamily="34" charset="0"/>
                <a:ea typeface="Times New Roman" panose="02020603050405020304" pitchFamily="18" charset="0"/>
              </a:rPr>
              <a:t>pallete</a:t>
            </a:r>
            <a:r>
              <a:rPr lang="en-MY" sz="1600">
                <a:effectLst/>
                <a:latin typeface="Century Gothic" panose="020B0502020202020204" pitchFamily="34" charset="0"/>
                <a:ea typeface="Times New Roman" panose="02020603050405020304" pitchFamily="18" charset="0"/>
              </a:rPr>
              <a:t> manager install section, search for </a:t>
            </a:r>
            <a:r>
              <a:rPr lang="en-MY" sz="1600" b="1">
                <a:effectLst/>
                <a:latin typeface="Century Gothic" panose="020B0502020202020204" pitchFamily="34" charset="0"/>
                <a:ea typeface="Times New Roman" panose="02020603050405020304" pitchFamily="18" charset="0"/>
              </a:rPr>
              <a:t>“</a:t>
            </a:r>
            <a:r>
              <a:rPr lang="en-MY" sz="1600" b="1" err="1">
                <a:effectLst/>
                <a:latin typeface="Century Gothic" panose="020B0502020202020204" pitchFamily="34" charset="0"/>
                <a:ea typeface="Times New Roman" panose="02020603050405020304" pitchFamily="18" charset="0"/>
              </a:rPr>
              <a:t>mqtt</a:t>
            </a:r>
            <a:r>
              <a:rPr lang="en-MY" sz="1600" b="1">
                <a:effectLst/>
                <a:latin typeface="Century Gothic" panose="020B0502020202020204" pitchFamily="34" charset="0"/>
                <a:ea typeface="Times New Roman" panose="02020603050405020304" pitchFamily="18" charset="0"/>
              </a:rPr>
              <a:t>”</a:t>
            </a:r>
            <a:endParaRPr lang="en-US" sz="1800">
              <a:effectLst/>
              <a:latin typeface="Times New Roman" panose="02020603050405020304" pitchFamily="18" charset="0"/>
              <a:ea typeface="Times New Roman" panose="02020603050405020304" pitchFamily="18" charset="0"/>
            </a:endParaRPr>
          </a:p>
          <a:p>
            <a:pPr marL="342900" lvl="0" indent="-342900">
              <a:buFont typeface="Symbol" panose="05050102010706020507" pitchFamily="18" charset="2"/>
              <a:buChar char=""/>
            </a:pPr>
            <a:r>
              <a:rPr lang="en-MY" sz="1600">
                <a:effectLst/>
                <a:latin typeface="Century Gothic" panose="020B0502020202020204" pitchFamily="34" charset="0"/>
                <a:ea typeface="Times New Roman" panose="02020603050405020304" pitchFamily="18" charset="0"/>
              </a:rPr>
              <a:t>Click on install</a:t>
            </a:r>
            <a:endParaRPr lang="en-US" sz="1800">
              <a:effectLst/>
              <a:latin typeface="Times New Roman" panose="02020603050405020304" pitchFamily="18" charset="0"/>
              <a:ea typeface="Times New Roman" panose="02020603050405020304" pitchFamily="18" charset="0"/>
            </a:endParaRPr>
          </a:p>
        </p:txBody>
      </p:sp>
      <p:sp>
        <p:nvSpPr>
          <p:cNvPr id="1322" name="Google Shape;1322;p54"/>
          <p:cNvSpPr txBox="1">
            <a:spLocks noGrp="1"/>
          </p:cNvSpPr>
          <p:nvPr>
            <p:ph type="title"/>
          </p:nvPr>
        </p:nvSpPr>
        <p:spPr>
          <a:xfrm>
            <a:off x="720000" y="143459"/>
            <a:ext cx="7704000" cy="592200"/>
          </a:xfrm>
          <a:prstGeom prst="rect">
            <a:avLst/>
          </a:prstGeom>
        </p:spPr>
        <p:txBody>
          <a:bodyPr spcFirstLastPara="1" wrap="square" lIns="91425" tIns="91425" rIns="91425" bIns="91425" anchor="t" anchorCtr="0">
            <a:noAutofit/>
          </a:bodyPr>
          <a:lstStyle/>
          <a:p>
            <a:r>
              <a:rPr lang="en-MY" sz="2400"/>
              <a:t>Managing External Node Modules</a:t>
            </a:r>
          </a:p>
        </p:txBody>
      </p:sp>
      <p:pic>
        <p:nvPicPr>
          <p:cNvPr id="2" name="Picture 1" descr="A screenshot of a computer&#10;&#10;Description automatically generated">
            <a:extLst>
              <a:ext uri="{FF2B5EF4-FFF2-40B4-BE49-F238E27FC236}">
                <a16:creationId xmlns:a16="http://schemas.microsoft.com/office/drawing/2014/main" id="{B44FE0C3-448A-39ED-8BC5-B63F563CA3B5}"/>
              </a:ext>
            </a:extLst>
          </p:cNvPr>
          <p:cNvPicPr>
            <a:picLocks noChangeAspect="1"/>
          </p:cNvPicPr>
          <p:nvPr/>
        </p:nvPicPr>
        <p:blipFill rotWithShape="1">
          <a:blip r:embed="rId3"/>
          <a:srcRect l="14802" t="10958" b="31231"/>
          <a:stretch/>
        </p:blipFill>
        <p:spPr bwMode="auto">
          <a:xfrm>
            <a:off x="3007480" y="964658"/>
            <a:ext cx="5920023" cy="3769179"/>
          </a:xfrm>
          <a:prstGeom prst="rect">
            <a:avLst/>
          </a:prstGeom>
          <a:ln>
            <a:noFill/>
          </a:ln>
          <a:extLst>
            <a:ext uri="{53640926-AAD7-44D8-BBD7-CCE9431645EC}">
              <a14:shadowObscured xmlns:a14="http://schemas.microsoft.com/office/drawing/2010/main"/>
            </a:ext>
          </a:extLst>
        </p:spPr>
      </p:pic>
      <p:sp>
        <p:nvSpPr>
          <p:cNvPr id="6" name="Rounded Rectangle 472">
            <a:extLst>
              <a:ext uri="{FF2B5EF4-FFF2-40B4-BE49-F238E27FC236}">
                <a16:creationId xmlns:a16="http://schemas.microsoft.com/office/drawing/2014/main" id="{38803044-7D80-697F-100A-CD9B1AC6D34A}"/>
              </a:ext>
            </a:extLst>
          </p:cNvPr>
          <p:cNvSpPr/>
          <p:nvPr/>
        </p:nvSpPr>
        <p:spPr>
          <a:xfrm>
            <a:off x="3187094" y="1828801"/>
            <a:ext cx="590249" cy="304800"/>
          </a:xfrm>
          <a:prstGeom prst="roundRect">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5" name="Rounded Rectangle 472">
            <a:extLst>
              <a:ext uri="{FF2B5EF4-FFF2-40B4-BE49-F238E27FC236}">
                <a16:creationId xmlns:a16="http://schemas.microsoft.com/office/drawing/2014/main" id="{43B054F6-3B46-41C4-B7AE-A473864EB360}"/>
              </a:ext>
            </a:extLst>
          </p:cNvPr>
          <p:cNvSpPr/>
          <p:nvPr/>
        </p:nvSpPr>
        <p:spPr>
          <a:xfrm>
            <a:off x="3187094" y="3877462"/>
            <a:ext cx="2462592" cy="856375"/>
          </a:xfrm>
          <a:prstGeom prst="roundRect">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Tree>
    <p:extLst>
      <p:ext uri="{BB962C8B-B14F-4D97-AF65-F5344CB8AC3E}">
        <p14:creationId xmlns:p14="http://schemas.microsoft.com/office/powerpoint/2010/main" val="2875339117"/>
      </p:ext>
    </p:extLst>
  </p:cSld>
  <p:clrMapOvr>
    <a:masterClrMapping/>
  </p:clrMapOvr>
  <mc:AlternateContent xmlns:mc="http://schemas.openxmlformats.org/markup-compatibility/2006" xmlns:p15="http://schemas.microsoft.com/office/powerpoint/2012/main">
    <mc:Choice Requires="p15">
      <p:transition spd="slow">
        <p15:prstTrans prst="pageCurlDouble"/>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320"/>
        <p:cNvGrpSpPr/>
        <p:nvPr/>
      </p:nvGrpSpPr>
      <p:grpSpPr>
        <a:xfrm>
          <a:off x="0" y="0"/>
          <a:ext cx="0" cy="0"/>
          <a:chOff x="0" y="0"/>
          <a:chExt cx="0" cy="0"/>
        </a:xfrm>
      </p:grpSpPr>
      <p:sp>
        <p:nvSpPr>
          <p:cNvPr id="1321" name="Google Shape;1321;p54"/>
          <p:cNvSpPr txBox="1">
            <a:spLocks noGrp="1"/>
          </p:cNvSpPr>
          <p:nvPr>
            <p:ph type="body" idx="1"/>
          </p:nvPr>
        </p:nvSpPr>
        <p:spPr>
          <a:xfrm>
            <a:off x="409074" y="782053"/>
            <a:ext cx="8014926" cy="3967746"/>
          </a:xfrm>
          <a:prstGeom prst="rect">
            <a:avLst/>
          </a:prstGeom>
        </p:spPr>
        <p:txBody>
          <a:bodyPr spcFirstLastPara="1" wrap="square" lIns="91425" tIns="91425" rIns="91425" bIns="91425" anchor="t" anchorCtr="0">
            <a:noAutofit/>
          </a:bodyPr>
          <a:lstStyle/>
          <a:p>
            <a:pPr marL="133350" indent="0" algn="just">
              <a:spcBef>
                <a:spcPts val="200"/>
              </a:spcBef>
              <a:buNone/>
            </a:pPr>
            <a:r>
              <a:rPr lang="en-MY" sz="1600" b="1" i="1">
                <a:solidFill>
                  <a:srgbClr val="3B3838"/>
                </a:solidFill>
                <a:effectLst/>
                <a:latin typeface="Century Gothic" panose="020B0502020202020204" pitchFamily="34" charset="0"/>
                <a:ea typeface="Times New Roman" panose="02020603050405020304" pitchFamily="18" charset="0"/>
                <a:cs typeface="Times New Roman" panose="02020603050405020304" pitchFamily="18" charset="0"/>
              </a:rPr>
              <a:t>Display Sensor Data fetched by MQTT</a:t>
            </a:r>
            <a:endParaRPr lang="en-US" sz="1600" b="1" i="1">
              <a:solidFill>
                <a:srgbClr val="3B3838"/>
              </a:solidFill>
              <a:latin typeface="Times New Roman" panose="02020603050405020304" pitchFamily="18" charset="0"/>
              <a:ea typeface="Times New Roman" panose="02020603050405020304" pitchFamily="18" charset="0"/>
            </a:endParaRPr>
          </a:p>
          <a:p>
            <a:pPr marL="133350" indent="0" algn="just">
              <a:spcBef>
                <a:spcPts val="200"/>
              </a:spcBef>
              <a:buNone/>
            </a:pPr>
            <a:r>
              <a:rPr lang="en-GB" sz="1200">
                <a:effectLst/>
                <a:latin typeface="Century Gothic" panose="020B0502020202020204" pitchFamily="34" charset="0"/>
                <a:ea typeface="Calibri" panose="020F0502020204030204" pitchFamily="34" charset="0"/>
                <a:cs typeface="Times New Roman" panose="02020603050405020304" pitchFamily="18" charset="0"/>
              </a:rPr>
              <a:t>First, you need to configure the MQTT nodes. There are two type of MQTT nodes available in Node-Red.</a:t>
            </a:r>
            <a:endParaRPr lang="en-US" sz="1100">
              <a:effectLst/>
              <a:latin typeface="Times New Roman" panose="02020603050405020304" pitchFamily="18" charset="0"/>
              <a:ea typeface="Times New Roman" panose="02020603050405020304" pitchFamily="18" charset="0"/>
            </a:endParaRPr>
          </a:p>
          <a:p>
            <a:pPr marL="342900" lvl="0" indent="-342900" algn="just">
              <a:buFont typeface="+mj-lt"/>
              <a:buAutoNum type="romanLcParenBoth"/>
            </a:pPr>
            <a:r>
              <a:rPr lang="en-GB" sz="1200">
                <a:effectLst/>
                <a:latin typeface="Century Gothic" panose="020B0502020202020204" pitchFamily="34" charset="0"/>
                <a:ea typeface="Calibri" panose="020F0502020204030204" pitchFamily="34" charset="0"/>
                <a:cs typeface="Times New Roman" panose="02020603050405020304" pitchFamily="18" charset="0"/>
              </a:rPr>
              <a:t>“</a:t>
            </a:r>
            <a:r>
              <a:rPr lang="en-GB" sz="1200" b="1" i="1">
                <a:effectLst/>
                <a:latin typeface="Century Gothic" panose="020B0502020202020204" pitchFamily="34" charset="0"/>
                <a:ea typeface="Calibri" panose="020F0502020204030204" pitchFamily="34" charset="0"/>
                <a:cs typeface="Times New Roman" panose="02020603050405020304" pitchFamily="18" charset="0"/>
              </a:rPr>
              <a:t>MQTT in</a:t>
            </a:r>
            <a:r>
              <a:rPr lang="en-GB" sz="1200">
                <a:effectLst/>
                <a:latin typeface="Century Gothic" panose="020B0502020202020204" pitchFamily="34" charset="0"/>
                <a:ea typeface="Calibri" panose="020F0502020204030204" pitchFamily="34" charset="0"/>
                <a:cs typeface="Times New Roman" panose="02020603050405020304" pitchFamily="18" charset="0"/>
              </a:rPr>
              <a:t>” node is used to listen or receive messages from an MQTT broker.</a:t>
            </a:r>
            <a:endParaRPr lang="en-US" sz="1100">
              <a:effectLst/>
              <a:latin typeface="Times New Roman" panose="02020603050405020304" pitchFamily="18" charset="0"/>
              <a:ea typeface="Times New Roman" panose="02020603050405020304" pitchFamily="18" charset="0"/>
            </a:endParaRPr>
          </a:p>
          <a:p>
            <a:pPr marL="342900" lvl="0" indent="-342900" algn="just">
              <a:buFont typeface="+mj-lt"/>
              <a:buAutoNum type="romanLcParenBoth"/>
            </a:pPr>
            <a:r>
              <a:rPr lang="en-GB" sz="1200">
                <a:effectLst/>
                <a:latin typeface="Century Gothic" panose="020B0502020202020204" pitchFamily="34" charset="0"/>
                <a:ea typeface="Calibri" panose="020F0502020204030204" pitchFamily="34" charset="0"/>
                <a:cs typeface="Times New Roman" panose="02020603050405020304" pitchFamily="18" charset="0"/>
              </a:rPr>
              <a:t>“</a:t>
            </a:r>
            <a:r>
              <a:rPr lang="en-GB" sz="1200" b="1" i="1">
                <a:effectLst/>
                <a:latin typeface="Century Gothic" panose="020B0502020202020204" pitchFamily="34" charset="0"/>
                <a:ea typeface="Calibri" panose="020F0502020204030204" pitchFamily="34" charset="0"/>
                <a:cs typeface="Times New Roman" panose="02020603050405020304" pitchFamily="18" charset="0"/>
              </a:rPr>
              <a:t>MQTT out</a:t>
            </a:r>
            <a:r>
              <a:rPr lang="en-GB" sz="1200">
                <a:effectLst/>
                <a:latin typeface="Century Gothic" panose="020B0502020202020204" pitchFamily="34" charset="0"/>
                <a:ea typeface="Calibri" panose="020F0502020204030204" pitchFamily="34" charset="0"/>
                <a:cs typeface="Times New Roman" panose="02020603050405020304" pitchFamily="18" charset="0"/>
              </a:rPr>
              <a:t>” node is used to publish messages to an MQTT broker.</a:t>
            </a:r>
            <a:endParaRPr lang="en-US" sz="1100">
              <a:effectLst/>
              <a:latin typeface="Times New Roman" panose="02020603050405020304" pitchFamily="18" charset="0"/>
              <a:ea typeface="Times New Roman" panose="02020603050405020304" pitchFamily="18" charset="0"/>
            </a:endParaRPr>
          </a:p>
          <a:p>
            <a:pPr marL="133350" indent="0" algn="just">
              <a:buNone/>
            </a:pPr>
            <a:endParaRPr lang="en-US" sz="1100">
              <a:effectLst/>
              <a:latin typeface="Times New Roman" panose="02020603050405020304" pitchFamily="18" charset="0"/>
              <a:ea typeface="Times New Roman" panose="02020603050405020304" pitchFamily="18" charset="0"/>
            </a:endParaRPr>
          </a:p>
          <a:p>
            <a:pPr marL="133350" indent="0" algn="just">
              <a:buNone/>
            </a:pPr>
            <a:r>
              <a:rPr lang="en-GB" sz="1200">
                <a:effectLst/>
                <a:latin typeface="Century Gothic" panose="020B0502020202020204" pitchFamily="34" charset="0"/>
                <a:ea typeface="Calibri" panose="020F0502020204030204" pitchFamily="34" charset="0"/>
                <a:cs typeface="Times New Roman" panose="02020603050405020304" pitchFamily="18" charset="0"/>
              </a:rPr>
              <a:t>Once the MQTT nodes are configured, you need test the connectivity, and finally change the subscribe topic to suit your transmitted data MQTT broker.</a:t>
            </a:r>
            <a:endParaRPr lang="en-US" sz="1100">
              <a:effectLst/>
              <a:latin typeface="Times New Roman" panose="02020603050405020304" pitchFamily="18" charset="0"/>
              <a:ea typeface="Times New Roman" panose="02020603050405020304" pitchFamily="18" charset="0"/>
            </a:endParaRPr>
          </a:p>
          <a:p>
            <a:pPr marL="133350" indent="0" algn="just">
              <a:buNone/>
            </a:pPr>
            <a:endParaRPr lang="en-US" sz="1100">
              <a:effectLst/>
              <a:latin typeface="Times New Roman" panose="02020603050405020304" pitchFamily="18" charset="0"/>
              <a:ea typeface="Times New Roman" panose="02020603050405020304" pitchFamily="18" charset="0"/>
            </a:endParaRPr>
          </a:p>
          <a:p>
            <a:pPr marL="133350" indent="0" algn="just">
              <a:buNone/>
            </a:pPr>
            <a:r>
              <a:rPr lang="en-GB" sz="1200" b="1">
                <a:solidFill>
                  <a:srgbClr val="7030A0"/>
                </a:solidFill>
                <a:effectLst/>
                <a:latin typeface="Century Gothic" panose="020B0502020202020204" pitchFamily="34" charset="0"/>
                <a:ea typeface="Calibri" panose="020F0502020204030204" pitchFamily="34" charset="0"/>
                <a:cs typeface="Times New Roman" panose="02020603050405020304" pitchFamily="18" charset="0"/>
              </a:rPr>
              <a:t>Note:</a:t>
            </a:r>
            <a:r>
              <a:rPr lang="en-GB" sz="1200">
                <a:effectLst/>
                <a:latin typeface="Century Gothic" panose="020B0502020202020204" pitchFamily="34" charset="0"/>
                <a:ea typeface="Calibri" panose="020F0502020204030204" pitchFamily="34" charset="0"/>
                <a:cs typeface="Times New Roman" panose="02020603050405020304" pitchFamily="18" charset="0"/>
              </a:rPr>
              <a:t> MQTT broker is a server that helps IoT devices communicate with each other using the MQTT messaging protocol. It acts as a message hub that receives messages from publisher devices and delivers them to subscriber devices based on the topics they have subscribed to. The broker plays a critical role in enabling efficient and scalable communication between IoT devices.</a:t>
            </a:r>
          </a:p>
          <a:p>
            <a:pPr marL="133350" indent="0" algn="just">
              <a:buNone/>
            </a:pPr>
            <a:r>
              <a:rPr lang="en-GB" sz="1200">
                <a:effectLst/>
                <a:latin typeface="Century Gothic" panose="020B0502020202020204" pitchFamily="34" charset="0"/>
                <a:ea typeface="Calibri" panose="020F0502020204030204" pitchFamily="34" charset="0"/>
                <a:cs typeface="Times New Roman" panose="02020603050405020304" pitchFamily="18" charset="0"/>
              </a:rPr>
              <a:t>To configure MQTT nodes, follow these steps:</a:t>
            </a:r>
            <a:endParaRPr lang="en-US" sz="1100">
              <a:latin typeface="Times New Roman" panose="02020603050405020304" pitchFamily="18" charset="0"/>
              <a:ea typeface="Calibri" panose="020F0502020204030204" pitchFamily="34" charset="0"/>
            </a:endParaRPr>
          </a:p>
          <a:p>
            <a:pPr marL="133350" indent="0" algn="just">
              <a:buNone/>
            </a:pPr>
            <a:r>
              <a:rPr lang="en-GB" sz="1200">
                <a:effectLst/>
                <a:latin typeface="Century Gothic" panose="020B0502020202020204" pitchFamily="34" charset="0"/>
                <a:ea typeface="Calibri" panose="020F0502020204030204" pitchFamily="34" charset="0"/>
                <a:cs typeface="Times New Roman" panose="02020603050405020304" pitchFamily="18" charset="0"/>
              </a:rPr>
              <a:t> </a:t>
            </a:r>
            <a:endParaRPr lang="en-US" sz="1100">
              <a:effectLst/>
              <a:latin typeface="Times New Roman" panose="02020603050405020304" pitchFamily="18" charset="0"/>
              <a:ea typeface="Times New Roman" panose="02020603050405020304" pitchFamily="18" charset="0"/>
            </a:endParaRPr>
          </a:p>
          <a:p>
            <a:pPr marL="342900" lvl="0" indent="-342900" algn="just">
              <a:spcAft>
                <a:spcPts val="600"/>
              </a:spcAft>
              <a:buFont typeface="+mj-lt"/>
              <a:buAutoNum type="arabicPeriod"/>
            </a:pPr>
            <a:r>
              <a:rPr lang="en-MY" sz="1200">
                <a:effectLst/>
                <a:latin typeface="Century Gothic" panose="020B0502020202020204" pitchFamily="34" charset="0"/>
                <a:ea typeface="Calibri" panose="020F0502020204030204" pitchFamily="34" charset="0"/>
              </a:rPr>
              <a:t>Drag and drop the following nodes from the Node-RED palette onto the programming canvas: </a:t>
            </a:r>
            <a:endParaRPr lang="en-US" sz="1100">
              <a:effectLst/>
              <a:latin typeface="Times New Roman" panose="02020603050405020304" pitchFamily="18" charset="0"/>
              <a:ea typeface="Times New Roman" panose="02020603050405020304" pitchFamily="18" charset="0"/>
            </a:endParaRPr>
          </a:p>
          <a:p>
            <a:pPr marL="342900" lvl="0" indent="-342900" algn="just">
              <a:spcAft>
                <a:spcPts val="300"/>
              </a:spcAft>
              <a:buFont typeface="Symbol" panose="05050102010706020507" pitchFamily="18" charset="2"/>
              <a:buChar char=""/>
            </a:pPr>
            <a:r>
              <a:rPr lang="en-MY" sz="1200">
                <a:effectLst/>
                <a:latin typeface="Century Gothic" panose="020B0502020202020204" pitchFamily="34" charset="0"/>
                <a:ea typeface="Calibri" panose="020F0502020204030204" pitchFamily="34" charset="0"/>
              </a:rPr>
              <a:t>Inject node: to inject test messages.</a:t>
            </a:r>
            <a:endParaRPr lang="en-US" sz="1100">
              <a:effectLst/>
              <a:latin typeface="Times New Roman" panose="02020603050405020304" pitchFamily="18" charset="0"/>
              <a:ea typeface="Times New Roman" panose="02020603050405020304" pitchFamily="18" charset="0"/>
            </a:endParaRPr>
          </a:p>
          <a:p>
            <a:pPr marL="342900" lvl="0" indent="-342900" algn="just">
              <a:spcAft>
                <a:spcPts val="300"/>
              </a:spcAft>
              <a:buFont typeface="Symbol" panose="05050102010706020507" pitchFamily="18" charset="2"/>
              <a:buChar char=""/>
            </a:pPr>
            <a:r>
              <a:rPr lang="en-MY" sz="1200">
                <a:effectLst/>
                <a:latin typeface="Century Gothic" panose="020B0502020202020204" pitchFamily="34" charset="0"/>
                <a:ea typeface="Calibri" panose="020F0502020204030204" pitchFamily="34" charset="0"/>
              </a:rPr>
              <a:t>Debug node: to display messages in the debug sidebar.</a:t>
            </a:r>
            <a:endParaRPr lang="en-US" sz="1100">
              <a:effectLst/>
              <a:latin typeface="Times New Roman" panose="02020603050405020304" pitchFamily="18" charset="0"/>
              <a:ea typeface="Times New Roman" panose="02020603050405020304" pitchFamily="18" charset="0"/>
            </a:endParaRPr>
          </a:p>
          <a:p>
            <a:pPr marL="342900" lvl="0" indent="-342900" algn="just">
              <a:spcAft>
                <a:spcPts val="300"/>
              </a:spcAft>
              <a:buFont typeface="Symbol" panose="05050102010706020507" pitchFamily="18" charset="2"/>
              <a:buChar char=""/>
            </a:pPr>
            <a:r>
              <a:rPr lang="en-MY" sz="1200">
                <a:effectLst/>
                <a:latin typeface="Century Gothic" panose="020B0502020202020204" pitchFamily="34" charset="0"/>
                <a:ea typeface="Calibri" panose="020F0502020204030204" pitchFamily="34" charset="0"/>
              </a:rPr>
              <a:t>MQTT in node: to receive messages from an MQTT broker.</a:t>
            </a:r>
            <a:endParaRPr lang="en-US" sz="1100">
              <a:effectLst/>
              <a:latin typeface="Times New Roman" panose="02020603050405020304" pitchFamily="18" charset="0"/>
              <a:ea typeface="Times New Roman" panose="02020603050405020304" pitchFamily="18" charset="0"/>
            </a:endParaRPr>
          </a:p>
          <a:p>
            <a:pPr marL="342900" lvl="0" indent="-342900" algn="just">
              <a:spcAft>
                <a:spcPts val="300"/>
              </a:spcAft>
              <a:buFont typeface="Symbol" panose="05050102010706020507" pitchFamily="18" charset="2"/>
              <a:buChar char=""/>
            </a:pPr>
            <a:r>
              <a:rPr lang="en-MY" sz="1200">
                <a:effectLst/>
                <a:latin typeface="Century Gothic" panose="020B0502020202020204" pitchFamily="34" charset="0"/>
                <a:ea typeface="Calibri" panose="020F0502020204030204" pitchFamily="34" charset="0"/>
              </a:rPr>
              <a:t>MQTT out node:</a:t>
            </a:r>
            <a:r>
              <a:rPr lang="en-GB" sz="1200">
                <a:effectLst/>
                <a:latin typeface="Century Gothic" panose="020B0502020202020204" pitchFamily="34" charset="0"/>
                <a:ea typeface="Calibri" panose="020F0502020204030204" pitchFamily="34" charset="0"/>
                <a:cs typeface="Times New Roman" panose="02020603050405020304" pitchFamily="18" charset="0"/>
              </a:rPr>
              <a:t> to send messages to an MQTT broker.</a:t>
            </a:r>
            <a:endParaRPr lang="en-US" sz="1100">
              <a:effectLst/>
              <a:latin typeface="Times New Roman" panose="02020603050405020304" pitchFamily="18" charset="0"/>
              <a:ea typeface="Times New Roman" panose="02020603050405020304" pitchFamily="18" charset="0"/>
            </a:endParaRPr>
          </a:p>
        </p:txBody>
      </p:sp>
      <p:sp>
        <p:nvSpPr>
          <p:cNvPr id="1322" name="Google Shape;1322;p54"/>
          <p:cNvSpPr txBox="1">
            <a:spLocks noGrp="1"/>
          </p:cNvSpPr>
          <p:nvPr>
            <p:ph type="title"/>
          </p:nvPr>
        </p:nvSpPr>
        <p:spPr>
          <a:xfrm>
            <a:off x="720000" y="282078"/>
            <a:ext cx="7704000" cy="499975"/>
          </a:xfrm>
          <a:prstGeom prst="rect">
            <a:avLst/>
          </a:prstGeom>
        </p:spPr>
        <p:txBody>
          <a:bodyPr spcFirstLastPara="1" wrap="square" lIns="91425" tIns="91425" rIns="91425" bIns="91425" anchor="t" anchorCtr="0">
            <a:noAutofit/>
          </a:bodyPr>
          <a:lstStyle/>
          <a:p>
            <a:r>
              <a:rPr lang="en-US" sz="2400"/>
              <a:t>Communication Protocol using MQTT</a:t>
            </a:r>
            <a:endParaRPr lang="en-MY" sz="2400"/>
          </a:p>
        </p:txBody>
      </p:sp>
    </p:spTree>
    <p:extLst>
      <p:ext uri="{BB962C8B-B14F-4D97-AF65-F5344CB8AC3E}">
        <p14:creationId xmlns:p14="http://schemas.microsoft.com/office/powerpoint/2010/main" val="1848983409"/>
      </p:ext>
    </p:extLst>
  </p:cSld>
  <p:clrMapOvr>
    <a:masterClrMapping/>
  </p:clrMapOvr>
  <mc:AlternateContent xmlns:mc="http://schemas.openxmlformats.org/markup-compatibility/2006" xmlns:p15="http://schemas.microsoft.com/office/powerpoint/2012/main">
    <mc:Choice Requires="p15">
      <p:transition spd="slow">
        <p15:prstTrans prst="pageCurlDouble"/>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320"/>
        <p:cNvGrpSpPr/>
        <p:nvPr/>
      </p:nvGrpSpPr>
      <p:grpSpPr>
        <a:xfrm>
          <a:off x="0" y="0"/>
          <a:ext cx="0" cy="0"/>
          <a:chOff x="0" y="0"/>
          <a:chExt cx="0" cy="0"/>
        </a:xfrm>
      </p:grpSpPr>
      <p:sp>
        <p:nvSpPr>
          <p:cNvPr id="1321" name="Google Shape;1321;p54"/>
          <p:cNvSpPr txBox="1">
            <a:spLocks noGrp="1"/>
          </p:cNvSpPr>
          <p:nvPr>
            <p:ph type="body" idx="1"/>
          </p:nvPr>
        </p:nvSpPr>
        <p:spPr>
          <a:xfrm>
            <a:off x="720000" y="979800"/>
            <a:ext cx="7704000" cy="1441799"/>
          </a:xfrm>
          <a:prstGeom prst="rect">
            <a:avLst/>
          </a:prstGeom>
        </p:spPr>
        <p:txBody>
          <a:bodyPr spcFirstLastPara="1" wrap="square" lIns="91425" tIns="91425" rIns="91425" bIns="91425" anchor="t" anchorCtr="0">
            <a:noAutofit/>
          </a:bodyPr>
          <a:lstStyle/>
          <a:p>
            <a:pPr marL="342900" lvl="0" indent="-342900" algn="just">
              <a:spcAft>
                <a:spcPts val="600"/>
              </a:spcAft>
              <a:buFont typeface="+mj-lt"/>
              <a:buAutoNum type="arabicPeriod" startAt="2"/>
            </a:pPr>
            <a:r>
              <a:rPr lang="en-GB" sz="1400">
                <a:effectLst/>
                <a:latin typeface="Century Gothic" panose="020B0502020202020204" pitchFamily="34" charset="0"/>
                <a:ea typeface="Calibri" panose="020F0502020204030204" pitchFamily="34" charset="0"/>
                <a:cs typeface="Times New Roman" panose="02020603050405020304" pitchFamily="18" charset="0"/>
              </a:rPr>
              <a:t>Connect the nodes as follows:</a:t>
            </a:r>
            <a:endParaRPr lang="en-US" sz="1600">
              <a:effectLst/>
              <a:latin typeface="Times New Roman" panose="02020603050405020304" pitchFamily="18" charset="0"/>
              <a:ea typeface="Times New Roman" panose="02020603050405020304" pitchFamily="18" charset="0"/>
            </a:endParaRPr>
          </a:p>
          <a:p>
            <a:pPr marL="342900" lvl="0" indent="-342900">
              <a:spcAft>
                <a:spcPts val="300"/>
              </a:spcAft>
              <a:buFont typeface="Symbol" panose="05050102010706020507" pitchFamily="18" charset="2"/>
              <a:buChar char=""/>
            </a:pPr>
            <a:r>
              <a:rPr lang="en-MY" sz="1400">
                <a:effectLst/>
                <a:latin typeface="Century Gothic" panose="020B0502020202020204" pitchFamily="34" charset="0"/>
                <a:ea typeface="Calibri" panose="020F0502020204030204" pitchFamily="34" charset="0"/>
              </a:rPr>
              <a:t>Connect the output of the “</a:t>
            </a:r>
            <a:r>
              <a:rPr lang="en-MY" sz="1400" b="1" i="1">
                <a:effectLst/>
                <a:latin typeface="Century Gothic" panose="020B0502020202020204" pitchFamily="34" charset="0"/>
                <a:ea typeface="Calibri" panose="020F0502020204030204" pitchFamily="34" charset="0"/>
              </a:rPr>
              <a:t>Inject</a:t>
            </a:r>
            <a:r>
              <a:rPr lang="en-MY" sz="1400">
                <a:effectLst/>
                <a:latin typeface="Century Gothic" panose="020B0502020202020204" pitchFamily="34" charset="0"/>
                <a:ea typeface="Calibri" panose="020F0502020204030204" pitchFamily="34" charset="0"/>
              </a:rPr>
              <a:t>” node to the input of the “</a:t>
            </a:r>
            <a:r>
              <a:rPr lang="en-MY" sz="1400" b="1" i="1">
                <a:effectLst/>
                <a:latin typeface="Century Gothic" panose="020B0502020202020204" pitchFamily="34" charset="0"/>
                <a:ea typeface="Calibri" panose="020F0502020204030204" pitchFamily="34" charset="0"/>
              </a:rPr>
              <a:t>MQTT out</a:t>
            </a:r>
            <a:r>
              <a:rPr lang="en-MY" sz="1400">
                <a:effectLst/>
                <a:latin typeface="Century Gothic" panose="020B0502020202020204" pitchFamily="34" charset="0"/>
                <a:ea typeface="Calibri" panose="020F0502020204030204" pitchFamily="34" charset="0"/>
              </a:rPr>
              <a:t>” node. This will publish test messages to the MQTT broker.</a:t>
            </a:r>
            <a:endParaRPr lang="en-US" sz="1600">
              <a:effectLst/>
              <a:latin typeface="Times New Roman" panose="02020603050405020304" pitchFamily="18" charset="0"/>
              <a:ea typeface="Times New Roman" panose="02020603050405020304" pitchFamily="18" charset="0"/>
            </a:endParaRPr>
          </a:p>
          <a:p>
            <a:pPr marL="342900" lvl="0" indent="-342900">
              <a:spcAft>
                <a:spcPts val="300"/>
              </a:spcAft>
              <a:buFont typeface="Symbol" panose="05050102010706020507" pitchFamily="18" charset="2"/>
              <a:buChar char=""/>
            </a:pPr>
            <a:r>
              <a:rPr lang="en-MY" sz="1400">
                <a:effectLst/>
                <a:latin typeface="Century Gothic" panose="020B0502020202020204" pitchFamily="34" charset="0"/>
                <a:ea typeface="Calibri" panose="020F0502020204030204" pitchFamily="34" charset="0"/>
              </a:rPr>
              <a:t>Connect the output of the “</a:t>
            </a:r>
            <a:r>
              <a:rPr lang="en-MY" sz="1400" b="1" i="1">
                <a:effectLst/>
                <a:latin typeface="Century Gothic" panose="020B0502020202020204" pitchFamily="34" charset="0"/>
                <a:ea typeface="Calibri" panose="020F0502020204030204" pitchFamily="34" charset="0"/>
              </a:rPr>
              <a:t>MQTT in</a:t>
            </a:r>
            <a:r>
              <a:rPr lang="en-MY" sz="1400">
                <a:effectLst/>
                <a:latin typeface="Century Gothic" panose="020B0502020202020204" pitchFamily="34" charset="0"/>
                <a:ea typeface="Calibri" panose="020F0502020204030204" pitchFamily="34" charset="0"/>
              </a:rPr>
              <a:t>” node to the input of the “</a:t>
            </a:r>
            <a:r>
              <a:rPr lang="en-MY" sz="1400" b="1" i="1">
                <a:effectLst/>
                <a:latin typeface="Century Gothic" panose="020B0502020202020204" pitchFamily="34" charset="0"/>
                <a:ea typeface="Calibri" panose="020F0502020204030204" pitchFamily="34" charset="0"/>
              </a:rPr>
              <a:t>Debug</a:t>
            </a:r>
            <a:r>
              <a:rPr lang="en-MY" sz="1400">
                <a:effectLst/>
                <a:latin typeface="Century Gothic" panose="020B0502020202020204" pitchFamily="34" charset="0"/>
                <a:ea typeface="Calibri" panose="020F0502020204030204" pitchFamily="34" charset="0"/>
              </a:rPr>
              <a:t>” node</a:t>
            </a:r>
            <a:r>
              <a:rPr lang="en-GB" sz="1400">
                <a:effectLst/>
                <a:latin typeface="Century Gothic" panose="020B0502020202020204" pitchFamily="34" charset="0"/>
                <a:ea typeface="Calibri" panose="020F0502020204030204" pitchFamily="34" charset="0"/>
                <a:cs typeface="Times New Roman" panose="02020603050405020304" pitchFamily="18" charset="0"/>
              </a:rPr>
              <a:t>. This will display received messages in the debug sidebar.</a:t>
            </a:r>
            <a:endParaRPr lang="en-US" sz="1600">
              <a:effectLst/>
              <a:latin typeface="Times New Roman" panose="02020603050405020304" pitchFamily="18" charset="0"/>
              <a:ea typeface="Times New Roman" panose="02020603050405020304" pitchFamily="18" charset="0"/>
            </a:endParaRPr>
          </a:p>
        </p:txBody>
      </p:sp>
      <p:sp>
        <p:nvSpPr>
          <p:cNvPr id="1322" name="Google Shape;1322;p54"/>
          <p:cNvSpPr txBox="1">
            <a:spLocks noGrp="1"/>
          </p:cNvSpPr>
          <p:nvPr>
            <p:ph type="title"/>
          </p:nvPr>
        </p:nvSpPr>
        <p:spPr>
          <a:xfrm>
            <a:off x="720000" y="387600"/>
            <a:ext cx="7704000" cy="592200"/>
          </a:xfrm>
          <a:prstGeom prst="rect">
            <a:avLst/>
          </a:prstGeom>
        </p:spPr>
        <p:txBody>
          <a:bodyPr spcFirstLastPara="1" wrap="square" lIns="91425" tIns="91425" rIns="91425" bIns="91425" anchor="t" anchorCtr="0">
            <a:noAutofit/>
          </a:bodyPr>
          <a:lstStyle/>
          <a:p>
            <a:r>
              <a:rPr lang="en-MY" sz="2400"/>
              <a:t>Communication Protocol using MQTT</a:t>
            </a:r>
          </a:p>
        </p:txBody>
      </p:sp>
      <p:pic>
        <p:nvPicPr>
          <p:cNvPr id="4" name="Picture 3" descr="Graphical user interface, application&#10;&#10;Description automatically generated">
            <a:extLst>
              <a:ext uri="{FF2B5EF4-FFF2-40B4-BE49-F238E27FC236}">
                <a16:creationId xmlns:a16="http://schemas.microsoft.com/office/drawing/2014/main" id="{57235CBC-CEF5-34E3-D1AD-12DC417DC4EA}"/>
              </a:ext>
            </a:extLst>
          </p:cNvPr>
          <p:cNvPicPr>
            <a:picLocks noChangeAspect="1"/>
          </p:cNvPicPr>
          <p:nvPr/>
        </p:nvPicPr>
        <p:blipFill rotWithShape="1">
          <a:blip r:embed="rId3">
            <a:extLst>
              <a:ext uri="{28A0092B-C50C-407E-A947-70E740481C1C}">
                <a14:useLocalDpi xmlns:a14="http://schemas.microsoft.com/office/drawing/2010/main" val="0"/>
              </a:ext>
            </a:extLst>
          </a:blip>
          <a:srcRect l="970" t="2940" r="1749" b="1491"/>
          <a:stretch/>
        </p:blipFill>
        <p:spPr bwMode="auto">
          <a:xfrm>
            <a:off x="2140685" y="2268184"/>
            <a:ext cx="4862629" cy="2712890"/>
          </a:xfrm>
          <a:prstGeom prst="rect">
            <a:avLst/>
          </a:prstGeom>
          <a:ln>
            <a:solidFill>
              <a:schemeClr val="bg2">
                <a:lumMod val="50000"/>
              </a:schemeClr>
            </a:solid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72776240"/>
      </p:ext>
    </p:extLst>
  </p:cSld>
  <p:clrMapOvr>
    <a:masterClrMapping/>
  </p:clrMapOvr>
  <mc:AlternateContent xmlns:mc="http://schemas.openxmlformats.org/markup-compatibility/2006" xmlns:p15="http://schemas.microsoft.com/office/powerpoint/2012/main">
    <mc:Choice Requires="p15">
      <p:transition spd="slow">
        <p15:prstTrans prst="pageCurlDouble"/>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320"/>
        <p:cNvGrpSpPr/>
        <p:nvPr/>
      </p:nvGrpSpPr>
      <p:grpSpPr>
        <a:xfrm>
          <a:off x="0" y="0"/>
          <a:ext cx="0" cy="0"/>
          <a:chOff x="0" y="0"/>
          <a:chExt cx="0" cy="0"/>
        </a:xfrm>
      </p:grpSpPr>
      <p:sp>
        <p:nvSpPr>
          <p:cNvPr id="1321" name="Google Shape;1321;p54"/>
          <p:cNvSpPr txBox="1">
            <a:spLocks noGrp="1"/>
          </p:cNvSpPr>
          <p:nvPr>
            <p:ph type="body" idx="1"/>
          </p:nvPr>
        </p:nvSpPr>
        <p:spPr>
          <a:xfrm>
            <a:off x="720000" y="817267"/>
            <a:ext cx="7704000" cy="1125725"/>
          </a:xfrm>
          <a:prstGeom prst="rect">
            <a:avLst/>
          </a:prstGeom>
        </p:spPr>
        <p:txBody>
          <a:bodyPr spcFirstLastPara="1" wrap="square" lIns="91425" tIns="91425" rIns="91425" bIns="91425" anchor="t" anchorCtr="0">
            <a:noAutofit/>
          </a:bodyPr>
          <a:lstStyle/>
          <a:p>
            <a:pPr marL="342900" lvl="0" indent="-342900" algn="just">
              <a:spcAft>
                <a:spcPts val="600"/>
              </a:spcAft>
              <a:buFont typeface="+mj-lt"/>
              <a:buAutoNum type="arabicPeriod"/>
            </a:pPr>
            <a:r>
              <a:rPr lang="en-GB" sz="1400">
                <a:effectLst/>
                <a:latin typeface="Century Gothic" panose="020B0502020202020204" pitchFamily="34" charset="0"/>
                <a:ea typeface="Calibri" panose="020F0502020204030204" pitchFamily="34" charset="0"/>
                <a:cs typeface="Times New Roman" panose="02020603050405020304" pitchFamily="18" charset="0"/>
              </a:rPr>
              <a:t>Configure the "</a:t>
            </a:r>
            <a:r>
              <a:rPr lang="en-GB" sz="1400" b="1" i="1">
                <a:effectLst/>
                <a:latin typeface="Century Gothic" panose="020B0502020202020204" pitchFamily="34" charset="0"/>
                <a:ea typeface="Calibri" panose="020F0502020204030204" pitchFamily="34" charset="0"/>
                <a:cs typeface="Times New Roman" panose="02020603050405020304" pitchFamily="18" charset="0"/>
              </a:rPr>
              <a:t>MQTT in</a:t>
            </a:r>
            <a:r>
              <a:rPr lang="en-GB" sz="1400">
                <a:effectLst/>
                <a:latin typeface="Century Gothic" panose="020B0502020202020204" pitchFamily="34" charset="0"/>
                <a:ea typeface="Calibri" panose="020F0502020204030204" pitchFamily="34" charset="0"/>
                <a:cs typeface="Times New Roman" panose="02020603050405020304" pitchFamily="18" charset="0"/>
              </a:rPr>
              <a:t>" and “MQTT out” nodes:</a:t>
            </a:r>
            <a:endParaRPr lang="en-US" sz="1600">
              <a:effectLst/>
              <a:latin typeface="Times New Roman" panose="02020603050405020304" pitchFamily="18" charset="0"/>
              <a:ea typeface="Times New Roman" panose="02020603050405020304" pitchFamily="18" charset="0"/>
            </a:endParaRPr>
          </a:p>
          <a:p>
            <a:pPr marL="342900" lvl="0" indent="-342900">
              <a:spcAft>
                <a:spcPts val="300"/>
              </a:spcAft>
              <a:buFont typeface="Symbol" panose="05050102010706020507" pitchFamily="18" charset="2"/>
              <a:buChar char=""/>
            </a:pPr>
            <a:r>
              <a:rPr lang="en-GB" sz="1400">
                <a:effectLst/>
                <a:latin typeface="Century Gothic" panose="020B0502020202020204" pitchFamily="34" charset="0"/>
                <a:ea typeface="Calibri" panose="020F0502020204030204" pitchFamily="34" charset="0"/>
                <a:cs typeface="Times New Roman" panose="02020603050405020304" pitchFamily="18" charset="0"/>
              </a:rPr>
              <a:t>Double click on the “</a:t>
            </a:r>
            <a:r>
              <a:rPr lang="en-GB" sz="1400" b="1" i="1" err="1">
                <a:effectLst/>
                <a:latin typeface="Century Gothic" panose="020B0502020202020204" pitchFamily="34" charset="0"/>
                <a:ea typeface="Calibri" panose="020F0502020204030204" pitchFamily="34" charset="0"/>
                <a:cs typeface="Times New Roman" panose="02020603050405020304" pitchFamily="18" charset="0"/>
              </a:rPr>
              <a:t>mqtt</a:t>
            </a:r>
            <a:r>
              <a:rPr lang="en-GB" sz="1400" b="1" i="1">
                <a:effectLst/>
                <a:latin typeface="Century Gothic" panose="020B0502020202020204" pitchFamily="34" charset="0"/>
                <a:ea typeface="Calibri" panose="020F0502020204030204" pitchFamily="34" charset="0"/>
                <a:cs typeface="Times New Roman" panose="02020603050405020304" pitchFamily="18" charset="0"/>
              </a:rPr>
              <a:t> in</a:t>
            </a:r>
            <a:r>
              <a:rPr lang="en-GB" sz="1400">
                <a:effectLst/>
                <a:latin typeface="Century Gothic" panose="020B0502020202020204" pitchFamily="34" charset="0"/>
                <a:ea typeface="Calibri" panose="020F0502020204030204" pitchFamily="34" charset="0"/>
                <a:cs typeface="Times New Roman" panose="02020603050405020304" pitchFamily="18" charset="0"/>
              </a:rPr>
              <a:t>”.</a:t>
            </a:r>
            <a:endParaRPr lang="en-US" sz="1600">
              <a:effectLst/>
              <a:latin typeface="Times New Roman" panose="02020603050405020304" pitchFamily="18" charset="0"/>
              <a:ea typeface="Times New Roman" panose="02020603050405020304" pitchFamily="18" charset="0"/>
            </a:endParaRPr>
          </a:p>
          <a:p>
            <a:pPr marL="342900" lvl="0" indent="-342900">
              <a:spcAft>
                <a:spcPts val="300"/>
              </a:spcAft>
              <a:buFont typeface="Symbol" panose="05050102010706020507" pitchFamily="18" charset="2"/>
              <a:buChar char=""/>
            </a:pPr>
            <a:r>
              <a:rPr lang="en-GB" sz="1400">
                <a:effectLst/>
                <a:latin typeface="Century Gothic" panose="020B0502020202020204" pitchFamily="34" charset="0"/>
                <a:ea typeface="Calibri" panose="020F0502020204030204" pitchFamily="34" charset="0"/>
                <a:cs typeface="Times New Roman" panose="02020603050405020304" pitchFamily="18" charset="0"/>
              </a:rPr>
              <a:t>For the topic, enter “</a:t>
            </a:r>
            <a:r>
              <a:rPr lang="en-GB" sz="1400" b="1" i="1" err="1">
                <a:effectLst/>
                <a:latin typeface="Century Gothic" panose="020B0502020202020204" pitchFamily="34" charset="0"/>
                <a:ea typeface="Calibri" panose="020F0502020204030204" pitchFamily="34" charset="0"/>
                <a:cs typeface="Times New Roman" panose="02020603050405020304" pitchFamily="18" charset="0"/>
              </a:rPr>
              <a:t>ea</a:t>
            </a:r>
            <a:r>
              <a:rPr lang="en-GB" sz="1400" b="1" i="1">
                <a:effectLst/>
                <a:latin typeface="Century Gothic" panose="020B0502020202020204" pitchFamily="34" charset="0"/>
                <a:ea typeface="Calibri" panose="020F0502020204030204" pitchFamily="34" charset="0"/>
                <a:cs typeface="Times New Roman" panose="02020603050405020304" pitchFamily="18" charset="0"/>
              </a:rPr>
              <a:t>/</a:t>
            </a:r>
            <a:r>
              <a:rPr lang="en-GB" sz="1400" b="1" i="1" err="1">
                <a:effectLst/>
                <a:latin typeface="Century Gothic" panose="020B0502020202020204" pitchFamily="34" charset="0"/>
                <a:ea typeface="Calibri" panose="020F0502020204030204" pitchFamily="34" charset="0"/>
                <a:cs typeface="Times New Roman" panose="02020603050405020304" pitchFamily="18" charset="0"/>
              </a:rPr>
              <a:t>datc</a:t>
            </a:r>
            <a:r>
              <a:rPr lang="en-GB" sz="1400" b="1" i="1">
                <a:effectLst/>
                <a:latin typeface="Century Gothic" panose="020B0502020202020204" pitchFamily="34" charset="0"/>
                <a:ea typeface="Calibri" panose="020F0502020204030204" pitchFamily="34" charset="0"/>
                <a:cs typeface="Times New Roman" panose="02020603050405020304" pitchFamily="18" charset="0"/>
              </a:rPr>
              <a:t>/data</a:t>
            </a:r>
            <a:r>
              <a:rPr lang="en-GB" sz="1400">
                <a:effectLst/>
                <a:latin typeface="Century Gothic" panose="020B0502020202020204" pitchFamily="34" charset="0"/>
                <a:ea typeface="Calibri" panose="020F0502020204030204" pitchFamily="34" charset="0"/>
                <a:cs typeface="Times New Roman" panose="02020603050405020304" pitchFamily="18" charset="0"/>
              </a:rPr>
              <a:t>”.</a:t>
            </a:r>
            <a:endParaRPr lang="en-US" sz="1600">
              <a:effectLst/>
              <a:latin typeface="Times New Roman" panose="02020603050405020304" pitchFamily="18" charset="0"/>
              <a:ea typeface="Times New Roman" panose="02020603050405020304" pitchFamily="18" charset="0"/>
            </a:endParaRPr>
          </a:p>
          <a:p>
            <a:pPr marL="342900" lvl="0" indent="-342900">
              <a:spcAft>
                <a:spcPts val="300"/>
              </a:spcAft>
              <a:buFont typeface="Symbol" panose="05050102010706020507" pitchFamily="18" charset="2"/>
              <a:buChar char=""/>
            </a:pPr>
            <a:r>
              <a:rPr lang="en-GB" sz="1400">
                <a:effectLst/>
                <a:latin typeface="Century Gothic" panose="020B0502020202020204" pitchFamily="34" charset="0"/>
                <a:ea typeface="Calibri" panose="020F0502020204030204" pitchFamily="34" charset="0"/>
                <a:cs typeface="Times New Roman" panose="02020603050405020304" pitchFamily="18" charset="0"/>
              </a:rPr>
              <a:t>Choose</a:t>
            </a:r>
            <a:r>
              <a:rPr lang="en-GB" sz="1400">
                <a:effectLst/>
                <a:latin typeface="Century Gothic" panose="020B0502020202020204" pitchFamily="34" charset="0"/>
                <a:ea typeface="Times New Roman" panose="02020603050405020304" pitchFamily="18" charset="0"/>
              </a:rPr>
              <a:t> </a:t>
            </a:r>
            <a:r>
              <a:rPr lang="en-MY" sz="1400" b="1" i="1">
                <a:effectLst/>
                <a:latin typeface="Century Gothic" panose="020B0502020202020204" pitchFamily="34" charset="0"/>
                <a:ea typeface="Times New Roman" panose="02020603050405020304" pitchFamily="18" charset="0"/>
              </a:rPr>
              <a:t>“Add new </a:t>
            </a:r>
            <a:r>
              <a:rPr lang="en-MY" sz="1400" b="1" i="1" err="1">
                <a:effectLst/>
                <a:latin typeface="Century Gothic" panose="020B0502020202020204" pitchFamily="34" charset="0"/>
                <a:ea typeface="Times New Roman" panose="02020603050405020304" pitchFamily="18" charset="0"/>
              </a:rPr>
              <a:t>mqtt</a:t>
            </a:r>
            <a:r>
              <a:rPr lang="en-MY" sz="1400" b="1" i="1">
                <a:effectLst/>
                <a:latin typeface="Century Gothic" panose="020B0502020202020204" pitchFamily="34" charset="0"/>
                <a:ea typeface="Times New Roman" panose="02020603050405020304" pitchFamily="18" charset="0"/>
              </a:rPr>
              <a:t>-broker…” </a:t>
            </a:r>
            <a:r>
              <a:rPr lang="en-MY" sz="1400">
                <a:effectLst/>
                <a:latin typeface="Century Gothic" panose="020B0502020202020204" pitchFamily="34" charset="0"/>
                <a:ea typeface="Times New Roman" panose="02020603050405020304" pitchFamily="18" charset="0"/>
              </a:rPr>
              <a:t>and click on the pencil icon.</a:t>
            </a:r>
            <a:endParaRPr lang="en-US" sz="1600">
              <a:effectLst/>
              <a:latin typeface="Times New Roman" panose="02020603050405020304" pitchFamily="18" charset="0"/>
              <a:ea typeface="Times New Roman" panose="02020603050405020304" pitchFamily="18" charset="0"/>
            </a:endParaRPr>
          </a:p>
        </p:txBody>
      </p:sp>
      <p:sp>
        <p:nvSpPr>
          <p:cNvPr id="1322" name="Google Shape;1322;p54"/>
          <p:cNvSpPr txBox="1">
            <a:spLocks noGrp="1"/>
          </p:cNvSpPr>
          <p:nvPr>
            <p:ph type="title"/>
          </p:nvPr>
        </p:nvSpPr>
        <p:spPr>
          <a:xfrm>
            <a:off x="720000" y="279316"/>
            <a:ext cx="7704000" cy="537951"/>
          </a:xfrm>
          <a:prstGeom prst="rect">
            <a:avLst/>
          </a:prstGeom>
        </p:spPr>
        <p:txBody>
          <a:bodyPr spcFirstLastPara="1" wrap="square" lIns="91425" tIns="91425" rIns="91425" bIns="91425" anchor="t" anchorCtr="0">
            <a:noAutofit/>
          </a:bodyPr>
          <a:lstStyle/>
          <a:p>
            <a:r>
              <a:rPr lang="en-MY" sz="2400"/>
              <a:t>Communication Protocol using MQTT</a:t>
            </a:r>
          </a:p>
        </p:txBody>
      </p:sp>
      <p:pic>
        <p:nvPicPr>
          <p:cNvPr id="2" name="Picture 1" descr="Graphical user interface, text, application, email&#10;&#10;Description automatically generated">
            <a:extLst>
              <a:ext uri="{FF2B5EF4-FFF2-40B4-BE49-F238E27FC236}">
                <a16:creationId xmlns:a16="http://schemas.microsoft.com/office/drawing/2014/main" id="{B309F6D4-C4E4-8FB0-E0CF-ED71BF9F63E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973" t="1025" r="1728" b="1025"/>
          <a:stretch/>
        </p:blipFill>
        <p:spPr bwMode="auto">
          <a:xfrm>
            <a:off x="792192" y="2100985"/>
            <a:ext cx="3382767" cy="2875436"/>
          </a:xfrm>
          <a:prstGeom prst="rect">
            <a:avLst/>
          </a:prstGeom>
          <a:ln>
            <a:solidFill>
              <a:schemeClr val="bg2">
                <a:lumMod val="50000"/>
              </a:schemeClr>
            </a:solidFill>
          </a:ln>
          <a:extLst>
            <a:ext uri="{53640926-AAD7-44D8-BBD7-CCE9431645EC}">
              <a14:shadowObscured xmlns:a14="http://schemas.microsoft.com/office/drawing/2010/main"/>
            </a:ext>
          </a:extLst>
        </p:spPr>
      </p:pic>
      <p:sp>
        <p:nvSpPr>
          <p:cNvPr id="3" name="Google Shape;1321;p54">
            <a:extLst>
              <a:ext uri="{FF2B5EF4-FFF2-40B4-BE49-F238E27FC236}">
                <a16:creationId xmlns:a16="http://schemas.microsoft.com/office/drawing/2014/main" id="{5CBE0C2B-3AF4-CAF9-C4C2-1F97F55E6749}"/>
              </a:ext>
            </a:extLst>
          </p:cNvPr>
          <p:cNvSpPr txBox="1">
            <a:spLocks/>
          </p:cNvSpPr>
          <p:nvPr/>
        </p:nvSpPr>
        <p:spPr>
          <a:xfrm>
            <a:off x="4199022" y="2100985"/>
            <a:ext cx="3946358" cy="219904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23850" algn="l" rtl="0">
              <a:lnSpc>
                <a:spcPct val="100000"/>
              </a:lnSpc>
              <a:spcBef>
                <a:spcPts val="0"/>
              </a:spcBef>
              <a:spcAft>
                <a:spcPts val="0"/>
              </a:spcAft>
              <a:buClr>
                <a:schemeClr val="dk2"/>
              </a:buClr>
              <a:buSzPts val="1500"/>
              <a:buFont typeface="Roboto"/>
              <a:buChar char="●"/>
              <a:defRPr sz="1500" b="0" i="0" u="none" strike="noStrike" cap="none">
                <a:solidFill>
                  <a:schemeClr val="lt1"/>
                </a:solidFill>
                <a:latin typeface="Roboto"/>
                <a:ea typeface="Roboto"/>
                <a:cs typeface="Roboto"/>
                <a:sym typeface="Roboto"/>
              </a:defRPr>
            </a:lvl1pPr>
            <a:lvl2pPr marL="914400" marR="0" lvl="1" indent="-323850" algn="l" rtl="0">
              <a:lnSpc>
                <a:spcPct val="100000"/>
              </a:lnSpc>
              <a:spcBef>
                <a:spcPts val="1000"/>
              </a:spcBef>
              <a:spcAft>
                <a:spcPts val="0"/>
              </a:spcAft>
              <a:buClr>
                <a:schemeClr val="lt1"/>
              </a:buClr>
              <a:buSzPts val="1500"/>
              <a:buFont typeface="Roboto"/>
              <a:buChar char="○"/>
              <a:defRPr sz="1500" b="0" i="0" u="none" strike="noStrike" cap="none">
                <a:solidFill>
                  <a:schemeClr val="lt1"/>
                </a:solidFill>
                <a:latin typeface="Roboto"/>
                <a:ea typeface="Roboto"/>
                <a:cs typeface="Roboto"/>
                <a:sym typeface="Roboto"/>
              </a:defRPr>
            </a:lvl2pPr>
            <a:lvl3pPr marL="1371600" marR="0" lvl="2" indent="-323850" algn="l" rtl="0">
              <a:lnSpc>
                <a:spcPct val="100000"/>
              </a:lnSpc>
              <a:spcBef>
                <a:spcPts val="0"/>
              </a:spcBef>
              <a:spcAft>
                <a:spcPts val="0"/>
              </a:spcAft>
              <a:buClr>
                <a:schemeClr val="lt1"/>
              </a:buClr>
              <a:buSzPts val="1500"/>
              <a:buFont typeface="Roboto"/>
              <a:buChar char="■"/>
              <a:defRPr sz="1500" b="0" i="0" u="none" strike="noStrike" cap="none">
                <a:solidFill>
                  <a:schemeClr val="lt1"/>
                </a:solidFill>
                <a:latin typeface="Roboto"/>
                <a:ea typeface="Roboto"/>
                <a:cs typeface="Roboto"/>
                <a:sym typeface="Roboto"/>
              </a:defRPr>
            </a:lvl3pPr>
            <a:lvl4pPr marL="1828800" marR="0" lvl="3" indent="-323850" algn="l" rtl="0">
              <a:lnSpc>
                <a:spcPct val="100000"/>
              </a:lnSpc>
              <a:spcBef>
                <a:spcPts val="0"/>
              </a:spcBef>
              <a:spcAft>
                <a:spcPts val="0"/>
              </a:spcAft>
              <a:buClr>
                <a:schemeClr val="lt1"/>
              </a:buClr>
              <a:buSzPts val="1500"/>
              <a:buFont typeface="Roboto"/>
              <a:buChar char="●"/>
              <a:defRPr sz="1500" b="0" i="0" u="none" strike="noStrike" cap="none">
                <a:solidFill>
                  <a:schemeClr val="lt1"/>
                </a:solidFill>
                <a:latin typeface="Roboto"/>
                <a:ea typeface="Roboto"/>
                <a:cs typeface="Roboto"/>
                <a:sym typeface="Roboto"/>
              </a:defRPr>
            </a:lvl4pPr>
            <a:lvl5pPr marL="2286000" marR="0" lvl="4" indent="-323850" algn="l" rtl="0">
              <a:lnSpc>
                <a:spcPct val="100000"/>
              </a:lnSpc>
              <a:spcBef>
                <a:spcPts val="0"/>
              </a:spcBef>
              <a:spcAft>
                <a:spcPts val="0"/>
              </a:spcAft>
              <a:buClr>
                <a:schemeClr val="lt1"/>
              </a:buClr>
              <a:buSzPts val="1500"/>
              <a:buFont typeface="Roboto"/>
              <a:buChar char="○"/>
              <a:defRPr sz="1500" b="0" i="0" u="none" strike="noStrike" cap="none">
                <a:solidFill>
                  <a:schemeClr val="lt1"/>
                </a:solidFill>
                <a:latin typeface="Roboto"/>
                <a:ea typeface="Roboto"/>
                <a:cs typeface="Roboto"/>
                <a:sym typeface="Roboto"/>
              </a:defRPr>
            </a:lvl5pPr>
            <a:lvl6pPr marL="2743200" marR="0" lvl="5" indent="-323850" algn="l" rtl="0">
              <a:lnSpc>
                <a:spcPct val="100000"/>
              </a:lnSpc>
              <a:spcBef>
                <a:spcPts val="0"/>
              </a:spcBef>
              <a:spcAft>
                <a:spcPts val="0"/>
              </a:spcAft>
              <a:buClr>
                <a:schemeClr val="lt1"/>
              </a:buClr>
              <a:buSzPts val="1500"/>
              <a:buFont typeface="Roboto"/>
              <a:buChar char="■"/>
              <a:defRPr sz="1500" b="0" i="0" u="none" strike="noStrike" cap="none">
                <a:solidFill>
                  <a:schemeClr val="lt1"/>
                </a:solidFill>
                <a:latin typeface="Roboto"/>
                <a:ea typeface="Roboto"/>
                <a:cs typeface="Roboto"/>
                <a:sym typeface="Roboto"/>
              </a:defRPr>
            </a:lvl6pPr>
            <a:lvl7pPr marL="3200400" marR="0" lvl="6" indent="-323850" algn="l" rtl="0">
              <a:lnSpc>
                <a:spcPct val="100000"/>
              </a:lnSpc>
              <a:spcBef>
                <a:spcPts val="0"/>
              </a:spcBef>
              <a:spcAft>
                <a:spcPts val="0"/>
              </a:spcAft>
              <a:buClr>
                <a:schemeClr val="lt1"/>
              </a:buClr>
              <a:buSzPts val="1500"/>
              <a:buFont typeface="Roboto"/>
              <a:buChar char="●"/>
              <a:defRPr sz="1500" b="0" i="0" u="none" strike="noStrike" cap="none">
                <a:solidFill>
                  <a:schemeClr val="lt1"/>
                </a:solidFill>
                <a:latin typeface="Roboto"/>
                <a:ea typeface="Roboto"/>
                <a:cs typeface="Roboto"/>
                <a:sym typeface="Roboto"/>
              </a:defRPr>
            </a:lvl7pPr>
            <a:lvl8pPr marL="3657600" marR="0" lvl="7" indent="-323850" algn="l" rtl="0">
              <a:lnSpc>
                <a:spcPct val="100000"/>
              </a:lnSpc>
              <a:spcBef>
                <a:spcPts val="0"/>
              </a:spcBef>
              <a:spcAft>
                <a:spcPts val="0"/>
              </a:spcAft>
              <a:buClr>
                <a:schemeClr val="lt1"/>
              </a:buClr>
              <a:buSzPts val="1500"/>
              <a:buFont typeface="Roboto"/>
              <a:buChar char="○"/>
              <a:defRPr sz="1500" b="0" i="0" u="none" strike="noStrike" cap="none">
                <a:solidFill>
                  <a:schemeClr val="lt1"/>
                </a:solidFill>
                <a:latin typeface="Roboto"/>
                <a:ea typeface="Roboto"/>
                <a:cs typeface="Roboto"/>
                <a:sym typeface="Roboto"/>
              </a:defRPr>
            </a:lvl8pPr>
            <a:lvl9pPr marL="4114800" marR="0" lvl="8" indent="-323850" algn="l" rtl="0">
              <a:lnSpc>
                <a:spcPct val="100000"/>
              </a:lnSpc>
              <a:spcBef>
                <a:spcPts val="0"/>
              </a:spcBef>
              <a:spcAft>
                <a:spcPts val="0"/>
              </a:spcAft>
              <a:buClr>
                <a:schemeClr val="lt1"/>
              </a:buClr>
              <a:buSzPts val="1500"/>
              <a:buFont typeface="Roboto"/>
              <a:buChar char="■"/>
              <a:defRPr sz="1500" b="0" i="0" u="none" strike="noStrike" cap="none">
                <a:solidFill>
                  <a:schemeClr val="lt1"/>
                </a:solidFill>
                <a:latin typeface="Roboto"/>
                <a:ea typeface="Roboto"/>
                <a:cs typeface="Roboto"/>
                <a:sym typeface="Roboto"/>
              </a:defRPr>
            </a:lvl9pPr>
          </a:lstStyle>
          <a:p>
            <a:pPr marL="342900" lvl="0" indent="-342900">
              <a:buFont typeface="Symbol" panose="05050102010706020507" pitchFamily="18" charset="2"/>
              <a:buChar char=""/>
            </a:pPr>
            <a:r>
              <a:rPr lang="en-MY" sz="1400">
                <a:effectLst/>
                <a:latin typeface="Century Gothic" panose="020B0502020202020204" pitchFamily="34" charset="0"/>
                <a:ea typeface="Times New Roman" panose="02020603050405020304" pitchFamily="18" charset="0"/>
              </a:rPr>
              <a:t>Enter the </a:t>
            </a:r>
            <a:r>
              <a:rPr lang="en-MY" sz="1400" err="1">
                <a:effectLst/>
                <a:latin typeface="Century Gothic" panose="020B0502020202020204" pitchFamily="34" charset="0"/>
                <a:ea typeface="Times New Roman" panose="02020603050405020304" pitchFamily="18" charset="0"/>
              </a:rPr>
              <a:t>followng</a:t>
            </a:r>
            <a:r>
              <a:rPr lang="en-MY" sz="1400">
                <a:effectLst/>
                <a:latin typeface="Century Gothic" panose="020B0502020202020204" pitchFamily="34" charset="0"/>
                <a:ea typeface="Times New Roman" panose="02020603050405020304" pitchFamily="18" charset="0"/>
              </a:rPr>
              <a:t> details:</a:t>
            </a:r>
            <a:endParaRPr lang="en-US" sz="1600">
              <a:effectLst/>
              <a:latin typeface="Times New Roman" panose="02020603050405020304" pitchFamily="18" charset="0"/>
              <a:ea typeface="Times New Roman" panose="02020603050405020304" pitchFamily="18" charset="0"/>
            </a:endParaRPr>
          </a:p>
          <a:p>
            <a:pPr marL="590550" indent="0">
              <a:buNone/>
            </a:pPr>
            <a:r>
              <a:rPr lang="en-MY" sz="1400" i="1">
                <a:effectLst/>
                <a:latin typeface="American Typewriter"/>
                <a:ea typeface="Times New Roman" panose="02020603050405020304" pitchFamily="18" charset="0"/>
              </a:rPr>
              <a:t>Name: </a:t>
            </a:r>
            <a:r>
              <a:rPr lang="en-MY" sz="1400" i="1" err="1">
                <a:effectLst/>
                <a:latin typeface="American Typewriter"/>
                <a:ea typeface="Times New Roman" panose="02020603050405020304" pitchFamily="18" charset="0"/>
              </a:rPr>
              <a:t>txio</a:t>
            </a:r>
            <a:endParaRPr lang="en-US" sz="1600">
              <a:effectLst/>
              <a:latin typeface="Times New Roman" panose="02020603050405020304" pitchFamily="18" charset="0"/>
              <a:ea typeface="Times New Roman" panose="02020603050405020304" pitchFamily="18" charset="0"/>
            </a:endParaRPr>
          </a:p>
          <a:p>
            <a:pPr marL="590550" indent="0">
              <a:buNone/>
            </a:pPr>
            <a:r>
              <a:rPr lang="en-MY" sz="1400" i="1">
                <a:effectLst/>
                <a:latin typeface="American Typewriter"/>
                <a:ea typeface="Times New Roman" panose="02020603050405020304" pitchFamily="18" charset="0"/>
              </a:rPr>
              <a:t>Server: www.txio.live</a:t>
            </a:r>
            <a:endParaRPr lang="en-US" sz="1600">
              <a:effectLst/>
              <a:latin typeface="Times New Roman" panose="02020603050405020304" pitchFamily="18" charset="0"/>
              <a:ea typeface="Times New Roman" panose="02020603050405020304" pitchFamily="18" charset="0"/>
            </a:endParaRPr>
          </a:p>
          <a:p>
            <a:pPr marL="590550" indent="0">
              <a:buNone/>
            </a:pPr>
            <a:r>
              <a:rPr lang="en-MY" sz="1400" i="1">
                <a:effectLst/>
                <a:latin typeface="American Typewriter"/>
                <a:ea typeface="Times New Roman" panose="02020603050405020304" pitchFamily="18" charset="0"/>
              </a:rPr>
              <a:t>Port:1883</a:t>
            </a:r>
            <a:endParaRPr lang="en-US" sz="1600">
              <a:effectLst/>
              <a:latin typeface="Times New Roman" panose="02020603050405020304" pitchFamily="18" charset="0"/>
              <a:ea typeface="Times New Roman" panose="02020603050405020304" pitchFamily="18" charset="0"/>
            </a:endParaRPr>
          </a:p>
          <a:p>
            <a:pPr marL="342900" lvl="0" indent="-342900">
              <a:spcAft>
                <a:spcPts val="300"/>
              </a:spcAft>
              <a:buFont typeface="Symbol" panose="05050102010706020507" pitchFamily="18" charset="2"/>
              <a:buChar char=""/>
            </a:pPr>
            <a:r>
              <a:rPr lang="en-GB" sz="1400">
                <a:effectLst/>
                <a:latin typeface="Century Gothic" panose="020B0502020202020204" pitchFamily="34" charset="0"/>
                <a:ea typeface="Calibri" panose="020F0502020204030204" pitchFamily="34" charset="0"/>
                <a:cs typeface="Times New Roman" panose="02020603050405020304" pitchFamily="18" charset="0"/>
              </a:rPr>
              <a:t>Click on “</a:t>
            </a:r>
            <a:r>
              <a:rPr lang="en-GB" sz="1400" b="1" i="1">
                <a:solidFill>
                  <a:srgbClr val="FF0000"/>
                </a:solidFill>
                <a:effectLst/>
                <a:latin typeface="Century Gothic" panose="020B0502020202020204" pitchFamily="34" charset="0"/>
                <a:ea typeface="Calibri" panose="020F0502020204030204" pitchFamily="34" charset="0"/>
                <a:cs typeface="Times New Roman" panose="02020603050405020304" pitchFamily="18" charset="0"/>
              </a:rPr>
              <a:t>Update</a:t>
            </a:r>
            <a:r>
              <a:rPr lang="en-GB" sz="1400">
                <a:effectLst/>
                <a:latin typeface="Century Gothic" panose="020B0502020202020204" pitchFamily="34" charset="0"/>
                <a:ea typeface="Calibri" panose="020F0502020204030204" pitchFamily="34" charset="0"/>
                <a:cs typeface="Times New Roman" panose="02020603050405020304" pitchFamily="18" charset="0"/>
              </a:rPr>
              <a:t>”.</a:t>
            </a:r>
          </a:p>
          <a:p>
            <a:pPr marL="342900" lvl="0" indent="-342900">
              <a:spcAft>
                <a:spcPts val="300"/>
              </a:spcAft>
              <a:buFont typeface="Symbol" panose="05050102010706020507" pitchFamily="18" charset="2"/>
              <a:buChar char=""/>
            </a:pPr>
            <a:r>
              <a:rPr lang="en-GB" sz="1200">
                <a:latin typeface="Century Gothic" panose="020B0502020202020204" pitchFamily="34" charset="0"/>
                <a:ea typeface="Times New Roman" panose="02020603050405020304" pitchFamily="18" charset="0"/>
                <a:cs typeface="Times New Roman" panose="02020603050405020304" pitchFamily="18" charset="0"/>
              </a:rPr>
              <a:t>Insert the topic. Example: </a:t>
            </a:r>
            <a:r>
              <a:rPr lang="en-GB" sz="1200" err="1">
                <a:latin typeface="Century Gothic" panose="020B0502020202020204" pitchFamily="34" charset="0"/>
                <a:ea typeface="Times New Roman" panose="02020603050405020304" pitchFamily="18" charset="0"/>
                <a:cs typeface="Times New Roman" panose="02020603050405020304" pitchFamily="18" charset="0"/>
              </a:rPr>
              <a:t>ea</a:t>
            </a:r>
            <a:r>
              <a:rPr lang="en-GB" sz="1200">
                <a:latin typeface="Century Gothic" panose="020B0502020202020204" pitchFamily="34" charset="0"/>
                <a:ea typeface="Times New Roman" panose="02020603050405020304" pitchFamily="18" charset="0"/>
                <a:cs typeface="Times New Roman" panose="02020603050405020304" pitchFamily="18" charset="0"/>
              </a:rPr>
              <a:t>/</a:t>
            </a:r>
            <a:r>
              <a:rPr lang="en-GB" sz="1200" err="1">
                <a:latin typeface="Century Gothic" panose="020B0502020202020204" pitchFamily="34" charset="0"/>
                <a:ea typeface="Times New Roman" panose="02020603050405020304" pitchFamily="18" charset="0"/>
                <a:cs typeface="Times New Roman" panose="02020603050405020304" pitchFamily="18" charset="0"/>
              </a:rPr>
              <a:t>datc</a:t>
            </a:r>
            <a:r>
              <a:rPr lang="en-GB" sz="1200">
                <a:latin typeface="Century Gothic" panose="020B0502020202020204" pitchFamily="34" charset="0"/>
                <a:ea typeface="Times New Roman" panose="02020603050405020304" pitchFamily="18" charset="0"/>
                <a:cs typeface="Times New Roman" panose="02020603050405020304" pitchFamily="18" charset="0"/>
              </a:rPr>
              <a:t>/s/data</a:t>
            </a:r>
            <a:endParaRPr lang="en-US" sz="1600">
              <a:effectLst/>
              <a:latin typeface="Times New Roman" panose="02020603050405020304" pitchFamily="18" charset="0"/>
              <a:ea typeface="Times New Roman" panose="02020603050405020304" pitchFamily="18" charset="0"/>
            </a:endParaRPr>
          </a:p>
          <a:p>
            <a:pPr marL="342900" lvl="0" indent="-342900">
              <a:buFont typeface="Symbol" panose="05050102010706020507" pitchFamily="18" charset="2"/>
              <a:buChar char=""/>
            </a:pPr>
            <a:r>
              <a:rPr lang="en-GB" sz="1400">
                <a:effectLst/>
                <a:latin typeface="Century Gothic" panose="020B0502020202020204" pitchFamily="34" charset="0"/>
                <a:ea typeface="Calibri" panose="020F0502020204030204" pitchFamily="34" charset="0"/>
                <a:cs typeface="Times New Roman" panose="02020603050405020304" pitchFamily="18" charset="0"/>
              </a:rPr>
              <a:t>Click</a:t>
            </a:r>
            <a:r>
              <a:rPr lang="en-MY" sz="1400">
                <a:effectLst/>
                <a:latin typeface="Century Gothic" panose="020B0502020202020204" pitchFamily="34" charset="0"/>
                <a:ea typeface="Times New Roman" panose="02020603050405020304" pitchFamily="18" charset="0"/>
              </a:rPr>
              <a:t> on </a:t>
            </a:r>
            <a:r>
              <a:rPr lang="en-MY" sz="1400" b="1" i="1">
                <a:effectLst/>
                <a:latin typeface="Century Gothic" panose="020B0502020202020204" pitchFamily="34" charset="0"/>
                <a:ea typeface="Times New Roman" panose="02020603050405020304" pitchFamily="18" charset="0"/>
              </a:rPr>
              <a:t>“</a:t>
            </a:r>
            <a:r>
              <a:rPr lang="en-MY" sz="1400" b="1" i="1">
                <a:solidFill>
                  <a:srgbClr val="FF0000"/>
                </a:solidFill>
                <a:effectLst/>
                <a:latin typeface="Century Gothic" panose="020B0502020202020204" pitchFamily="34" charset="0"/>
                <a:ea typeface="Times New Roman" panose="02020603050405020304" pitchFamily="18" charset="0"/>
              </a:rPr>
              <a:t>Done</a:t>
            </a:r>
            <a:r>
              <a:rPr lang="en-MY" sz="1400" b="1" i="1">
                <a:effectLst/>
                <a:latin typeface="Century Gothic" panose="020B0502020202020204" pitchFamily="34" charset="0"/>
                <a:ea typeface="Times New Roman" panose="02020603050405020304" pitchFamily="18" charset="0"/>
              </a:rPr>
              <a:t>”</a:t>
            </a:r>
            <a:r>
              <a:rPr lang="en-MY" sz="1400" b="1">
                <a:effectLst/>
                <a:latin typeface="Century Gothic" panose="020B0502020202020204" pitchFamily="34" charset="0"/>
                <a:ea typeface="Times New Roman" panose="02020603050405020304" pitchFamily="18" charset="0"/>
              </a:rPr>
              <a:t>.</a:t>
            </a:r>
          </a:p>
          <a:p>
            <a:pPr marL="342900" indent="-342900">
              <a:buFont typeface="Symbol" panose="05050102010706020507" pitchFamily="18" charset="2"/>
              <a:buChar char=""/>
            </a:pPr>
            <a:r>
              <a:rPr lang="en-GB" sz="1200">
                <a:effectLst/>
                <a:latin typeface="Century Gothic" panose="020B0502020202020204" pitchFamily="34" charset="0"/>
                <a:ea typeface="Calibri" panose="020F0502020204030204" pitchFamily="34" charset="0"/>
                <a:cs typeface="Times New Roman" panose="02020603050405020304" pitchFamily="18" charset="0"/>
              </a:rPr>
              <a:t>Repeat the same process for “MQTT out” node</a:t>
            </a:r>
            <a:r>
              <a:rPr lang="en-GB" sz="1800">
                <a:effectLst/>
                <a:latin typeface="Century Gothic" panose="020B0502020202020204" pitchFamily="34" charset="0"/>
                <a:ea typeface="Calibri" panose="020F0502020204030204" pitchFamily="34" charset="0"/>
                <a:cs typeface="Times New Roman" panose="02020603050405020304" pitchFamily="18" charset="0"/>
              </a:rPr>
              <a:t>.</a:t>
            </a:r>
            <a:endParaRPr lang="en-US" sz="1800">
              <a:effectLst/>
              <a:latin typeface="Times New Roman" panose="02020603050405020304" pitchFamily="18" charset="0"/>
              <a:ea typeface="Times New Roman" panose="02020603050405020304" pitchFamily="18" charset="0"/>
            </a:endParaRPr>
          </a:p>
          <a:p>
            <a:pPr marL="342900" lvl="0" indent="-342900">
              <a:buFont typeface="Symbol" panose="05050102010706020507" pitchFamily="18" charset="2"/>
              <a:buChar char=""/>
            </a:pPr>
            <a:endParaRPr lang="en-US" sz="160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260069733"/>
      </p:ext>
    </p:extLst>
  </p:cSld>
  <p:clrMapOvr>
    <a:masterClrMapping/>
  </p:clrMapOvr>
  <mc:AlternateContent xmlns:mc="http://schemas.openxmlformats.org/markup-compatibility/2006" xmlns:p15="http://schemas.microsoft.com/office/powerpoint/2012/main">
    <mc:Choice Requires="p15">
      <p:transition spd="slow">
        <p15:prstTrans prst="pageCurlDouble"/>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320"/>
        <p:cNvGrpSpPr/>
        <p:nvPr/>
      </p:nvGrpSpPr>
      <p:grpSpPr>
        <a:xfrm>
          <a:off x="0" y="0"/>
          <a:ext cx="0" cy="0"/>
          <a:chOff x="0" y="0"/>
          <a:chExt cx="0" cy="0"/>
        </a:xfrm>
      </p:grpSpPr>
      <p:sp>
        <p:nvSpPr>
          <p:cNvPr id="1321" name="Google Shape;1321;p54"/>
          <p:cNvSpPr txBox="1">
            <a:spLocks noGrp="1"/>
          </p:cNvSpPr>
          <p:nvPr>
            <p:ph type="body" idx="1"/>
          </p:nvPr>
        </p:nvSpPr>
        <p:spPr>
          <a:xfrm>
            <a:off x="720000" y="817268"/>
            <a:ext cx="7704000" cy="1047628"/>
          </a:xfrm>
          <a:prstGeom prst="rect">
            <a:avLst/>
          </a:prstGeom>
        </p:spPr>
        <p:txBody>
          <a:bodyPr spcFirstLastPara="1" wrap="square" lIns="91425" tIns="91425" rIns="91425" bIns="91425" anchor="t" anchorCtr="0">
            <a:noAutofit/>
          </a:bodyPr>
          <a:lstStyle/>
          <a:p>
            <a:pPr marL="342900" lvl="0" indent="-342900" algn="just">
              <a:spcAft>
                <a:spcPts val="600"/>
              </a:spcAft>
              <a:buFont typeface="+mj-lt"/>
              <a:buAutoNum type="arabicPeriod"/>
            </a:pPr>
            <a:r>
              <a:rPr lang="en-GB" sz="1400">
                <a:effectLst/>
                <a:latin typeface="Century Gothic" panose="020B0502020202020204" pitchFamily="34" charset="0"/>
                <a:ea typeface="Calibri" panose="020F0502020204030204" pitchFamily="34" charset="0"/>
                <a:cs typeface="Times New Roman" panose="02020603050405020304" pitchFamily="18" charset="0"/>
              </a:rPr>
              <a:t>Test MQTT connectivity</a:t>
            </a:r>
            <a:endParaRPr lang="en-US" sz="1600">
              <a:effectLst/>
              <a:latin typeface="Times New Roman" panose="02020603050405020304" pitchFamily="18" charset="0"/>
              <a:ea typeface="Times New Roman" panose="02020603050405020304" pitchFamily="18" charset="0"/>
            </a:endParaRPr>
          </a:p>
          <a:p>
            <a:pPr marL="342900" lvl="0" indent="-342900">
              <a:buFont typeface="Symbol" panose="05050102010706020507" pitchFamily="18" charset="2"/>
              <a:buChar char=""/>
            </a:pPr>
            <a:r>
              <a:rPr lang="en-GB" sz="1400">
                <a:effectLst/>
                <a:latin typeface="Century Gothic" panose="020B0502020202020204" pitchFamily="34" charset="0"/>
                <a:ea typeface="Calibri" panose="020F0502020204030204" pitchFamily="34" charset="0"/>
                <a:cs typeface="Times New Roman" panose="02020603050405020304" pitchFamily="18" charset="0"/>
              </a:rPr>
              <a:t>Click on the "</a:t>
            </a:r>
            <a:r>
              <a:rPr lang="en-GB" sz="1400" b="1" i="1">
                <a:effectLst/>
                <a:latin typeface="Century Gothic" panose="020B0502020202020204" pitchFamily="34" charset="0"/>
                <a:ea typeface="Calibri" panose="020F0502020204030204" pitchFamily="34" charset="0"/>
                <a:cs typeface="Times New Roman" panose="02020603050405020304" pitchFamily="18" charset="0"/>
              </a:rPr>
              <a:t>Inject</a:t>
            </a:r>
            <a:r>
              <a:rPr lang="en-GB" sz="1400">
                <a:effectLst/>
                <a:latin typeface="Century Gothic" panose="020B0502020202020204" pitchFamily="34" charset="0"/>
                <a:ea typeface="Calibri" panose="020F0502020204030204" pitchFamily="34" charset="0"/>
                <a:cs typeface="Times New Roman" panose="02020603050405020304" pitchFamily="18" charset="0"/>
              </a:rPr>
              <a:t>" node to send a test message to the MQTT broker. </a:t>
            </a:r>
            <a:endParaRPr lang="en-US" sz="1600">
              <a:effectLst/>
              <a:latin typeface="Times New Roman" panose="02020603050405020304" pitchFamily="18" charset="0"/>
              <a:ea typeface="Times New Roman" panose="02020603050405020304" pitchFamily="18" charset="0"/>
            </a:endParaRPr>
          </a:p>
          <a:p>
            <a:pPr marL="342900" lvl="0" indent="-342900">
              <a:buFont typeface="Symbol" panose="05050102010706020507" pitchFamily="18" charset="2"/>
              <a:buChar char=""/>
            </a:pPr>
            <a:r>
              <a:rPr lang="en-GB" sz="1400">
                <a:effectLst/>
                <a:latin typeface="Century Gothic" panose="020B0502020202020204" pitchFamily="34" charset="0"/>
                <a:ea typeface="Calibri" panose="020F0502020204030204" pitchFamily="34" charset="0"/>
                <a:cs typeface="Times New Roman" panose="02020603050405020304" pitchFamily="18" charset="0"/>
              </a:rPr>
              <a:t>Observe the output in the debug tab to ensure that the message was successfully sent and received.</a:t>
            </a:r>
            <a:endParaRPr lang="en-US" sz="1600">
              <a:effectLst/>
              <a:latin typeface="Times New Roman" panose="02020603050405020304" pitchFamily="18" charset="0"/>
              <a:ea typeface="Times New Roman" panose="02020603050405020304" pitchFamily="18" charset="0"/>
            </a:endParaRPr>
          </a:p>
        </p:txBody>
      </p:sp>
      <p:sp>
        <p:nvSpPr>
          <p:cNvPr id="1322" name="Google Shape;1322;p54"/>
          <p:cNvSpPr txBox="1">
            <a:spLocks noGrp="1"/>
          </p:cNvSpPr>
          <p:nvPr>
            <p:ph type="title"/>
          </p:nvPr>
        </p:nvSpPr>
        <p:spPr>
          <a:xfrm>
            <a:off x="720000" y="279316"/>
            <a:ext cx="7704000" cy="537951"/>
          </a:xfrm>
          <a:prstGeom prst="rect">
            <a:avLst/>
          </a:prstGeom>
        </p:spPr>
        <p:txBody>
          <a:bodyPr spcFirstLastPara="1" wrap="square" lIns="91425" tIns="91425" rIns="91425" bIns="91425" anchor="t" anchorCtr="0">
            <a:noAutofit/>
          </a:bodyPr>
          <a:lstStyle/>
          <a:p>
            <a:r>
              <a:rPr lang="en-MY" sz="2400"/>
              <a:t>Communication Protocol using MQTT</a:t>
            </a:r>
          </a:p>
        </p:txBody>
      </p:sp>
      <p:pic>
        <p:nvPicPr>
          <p:cNvPr id="4" name="Picture 3">
            <a:extLst>
              <a:ext uri="{FF2B5EF4-FFF2-40B4-BE49-F238E27FC236}">
                <a16:creationId xmlns:a16="http://schemas.microsoft.com/office/drawing/2014/main" id="{7F673E2E-397F-F0F0-7261-55F5528078A5}"/>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5630" r="6685" b="16528"/>
          <a:stretch/>
        </p:blipFill>
        <p:spPr>
          <a:xfrm>
            <a:off x="2227749" y="1940092"/>
            <a:ext cx="4688501" cy="1263315"/>
          </a:xfrm>
          <a:prstGeom prst="rect">
            <a:avLst/>
          </a:prstGeom>
        </p:spPr>
      </p:pic>
      <p:pic>
        <p:nvPicPr>
          <p:cNvPr id="5" name="Picture 4" descr="Graphical user interface, text, application&#10;&#10;Description automatically generated">
            <a:extLst>
              <a:ext uri="{FF2B5EF4-FFF2-40B4-BE49-F238E27FC236}">
                <a16:creationId xmlns:a16="http://schemas.microsoft.com/office/drawing/2014/main" id="{DA9D6D37-1537-9F97-47B6-9DFE2CB7F25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30816" y="3638209"/>
            <a:ext cx="3682365" cy="1376045"/>
          </a:xfrm>
          <a:prstGeom prst="rect">
            <a:avLst/>
          </a:prstGeom>
        </p:spPr>
      </p:pic>
      <p:cxnSp>
        <p:nvCxnSpPr>
          <p:cNvPr id="6" name="Straight Arrow Connector 5">
            <a:extLst>
              <a:ext uri="{FF2B5EF4-FFF2-40B4-BE49-F238E27FC236}">
                <a16:creationId xmlns:a16="http://schemas.microsoft.com/office/drawing/2014/main" id="{C5BC53EE-6325-6D63-190E-1F74A67F48C8}"/>
              </a:ext>
            </a:extLst>
          </p:cNvPr>
          <p:cNvCxnSpPr>
            <a:cxnSpLocks/>
          </p:cNvCxnSpPr>
          <p:nvPr/>
        </p:nvCxnSpPr>
        <p:spPr>
          <a:xfrm flipH="1">
            <a:off x="3284621" y="3007895"/>
            <a:ext cx="1913021" cy="1443789"/>
          </a:xfrm>
          <a:prstGeom prst="straightConnector1">
            <a:avLst/>
          </a:prstGeom>
          <a:ln w="28575">
            <a:solidFill>
              <a:srgbClr val="596E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0641674"/>
      </p:ext>
    </p:extLst>
  </p:cSld>
  <p:clrMapOvr>
    <a:masterClrMapping/>
  </p:clrMapOvr>
  <mc:AlternateContent xmlns:mc="http://schemas.openxmlformats.org/markup-compatibility/2006" xmlns:p15="http://schemas.microsoft.com/office/powerpoint/2012/main">
    <mc:Choice Requires="p15">
      <p:transition spd="slow">
        <p15:prstTrans prst="pageCurlDouble"/>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827"/>
        <p:cNvGrpSpPr/>
        <p:nvPr/>
      </p:nvGrpSpPr>
      <p:grpSpPr>
        <a:xfrm>
          <a:off x="0" y="0"/>
          <a:ext cx="0" cy="0"/>
          <a:chOff x="0" y="0"/>
          <a:chExt cx="0" cy="0"/>
        </a:xfrm>
      </p:grpSpPr>
      <p:sp>
        <p:nvSpPr>
          <p:cNvPr id="828" name="Google Shape;828;p30"/>
          <p:cNvSpPr/>
          <p:nvPr/>
        </p:nvSpPr>
        <p:spPr>
          <a:xfrm>
            <a:off x="12812293" y="872774"/>
            <a:ext cx="144983" cy="272315"/>
          </a:xfrm>
          <a:custGeom>
            <a:avLst/>
            <a:gdLst/>
            <a:ahLst/>
            <a:cxnLst/>
            <a:rect l="l" t="t" r="r" b="b"/>
            <a:pathLst>
              <a:path w="739" h="1388" extrusionOk="0">
                <a:moveTo>
                  <a:pt x="36" y="1"/>
                </a:moveTo>
                <a:cubicBezTo>
                  <a:pt x="27" y="1"/>
                  <a:pt x="18" y="7"/>
                  <a:pt x="12" y="18"/>
                </a:cubicBezTo>
                <a:cubicBezTo>
                  <a:pt x="1" y="30"/>
                  <a:pt x="1" y="42"/>
                  <a:pt x="12" y="54"/>
                </a:cubicBezTo>
                <a:cubicBezTo>
                  <a:pt x="405" y="590"/>
                  <a:pt x="679" y="1352"/>
                  <a:pt x="703" y="1364"/>
                </a:cubicBezTo>
                <a:cubicBezTo>
                  <a:pt x="679" y="1388"/>
                  <a:pt x="715" y="1388"/>
                  <a:pt x="727" y="1388"/>
                </a:cubicBezTo>
                <a:cubicBezTo>
                  <a:pt x="739" y="1364"/>
                  <a:pt x="739" y="1352"/>
                  <a:pt x="739" y="1340"/>
                </a:cubicBezTo>
                <a:cubicBezTo>
                  <a:pt x="739" y="1328"/>
                  <a:pt x="453" y="554"/>
                  <a:pt x="60" y="18"/>
                </a:cubicBezTo>
                <a:cubicBezTo>
                  <a:pt x="54" y="7"/>
                  <a:pt x="45" y="1"/>
                  <a:pt x="36" y="1"/>
                </a:cubicBezTo>
                <a:close/>
              </a:path>
            </a:pathLst>
          </a:custGeom>
          <a:solidFill>
            <a:srgbClr val="FEF8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30"/>
          <p:cNvSpPr/>
          <p:nvPr/>
        </p:nvSpPr>
        <p:spPr>
          <a:xfrm>
            <a:off x="12634741" y="984406"/>
            <a:ext cx="165975" cy="226210"/>
          </a:xfrm>
          <a:custGeom>
            <a:avLst/>
            <a:gdLst/>
            <a:ahLst/>
            <a:cxnLst/>
            <a:rect l="l" t="t" r="r" b="b"/>
            <a:pathLst>
              <a:path w="846" h="1153" extrusionOk="0">
                <a:moveTo>
                  <a:pt x="804" y="0"/>
                </a:moveTo>
                <a:cubicBezTo>
                  <a:pt x="798" y="0"/>
                  <a:pt x="792" y="3"/>
                  <a:pt x="786" y="9"/>
                </a:cubicBezTo>
                <a:cubicBezTo>
                  <a:pt x="751" y="21"/>
                  <a:pt x="179" y="497"/>
                  <a:pt x="1" y="1116"/>
                </a:cubicBezTo>
                <a:cubicBezTo>
                  <a:pt x="1" y="1128"/>
                  <a:pt x="1" y="1140"/>
                  <a:pt x="24" y="1152"/>
                </a:cubicBezTo>
                <a:cubicBezTo>
                  <a:pt x="24" y="1140"/>
                  <a:pt x="36" y="1140"/>
                  <a:pt x="60" y="1140"/>
                </a:cubicBezTo>
                <a:lnTo>
                  <a:pt x="72" y="1128"/>
                </a:lnTo>
                <a:cubicBezTo>
                  <a:pt x="251" y="533"/>
                  <a:pt x="822" y="57"/>
                  <a:pt x="822" y="57"/>
                </a:cubicBezTo>
                <a:cubicBezTo>
                  <a:pt x="846" y="45"/>
                  <a:pt x="846" y="21"/>
                  <a:pt x="822" y="9"/>
                </a:cubicBezTo>
                <a:cubicBezTo>
                  <a:pt x="816" y="3"/>
                  <a:pt x="810" y="0"/>
                  <a:pt x="804" y="0"/>
                </a:cubicBezTo>
                <a:close/>
              </a:path>
            </a:pathLst>
          </a:custGeom>
          <a:solidFill>
            <a:srgbClr val="FEF8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30"/>
          <p:cNvSpPr/>
          <p:nvPr/>
        </p:nvSpPr>
        <p:spPr>
          <a:xfrm>
            <a:off x="12359096" y="2644566"/>
            <a:ext cx="116928" cy="53953"/>
          </a:xfrm>
          <a:custGeom>
            <a:avLst/>
            <a:gdLst/>
            <a:ahLst/>
            <a:cxnLst/>
            <a:rect l="l" t="t" r="r" b="b"/>
            <a:pathLst>
              <a:path w="596" h="275" fill="none" extrusionOk="0">
                <a:moveTo>
                  <a:pt x="1" y="274"/>
                </a:moveTo>
                <a:cubicBezTo>
                  <a:pt x="191" y="179"/>
                  <a:pt x="394" y="96"/>
                  <a:pt x="596" y="0"/>
                </a:cubicBezTo>
              </a:path>
            </a:pathLst>
          </a:custGeom>
          <a:noFill/>
          <a:ln w="4475" cap="rnd" cmpd="sng">
            <a:solidFill>
              <a:srgbClr val="2AB59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30"/>
          <p:cNvSpPr txBox="1">
            <a:spLocks noGrp="1"/>
          </p:cNvSpPr>
          <p:nvPr>
            <p:ph type="ctrTitle"/>
          </p:nvPr>
        </p:nvSpPr>
        <p:spPr>
          <a:xfrm>
            <a:off x="1296150" y="1495350"/>
            <a:ext cx="6551700" cy="2152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Dashboarding</a:t>
            </a:r>
            <a:endParaRPr/>
          </a:p>
        </p:txBody>
      </p:sp>
      <p:grpSp>
        <p:nvGrpSpPr>
          <p:cNvPr id="833" name="Google Shape;833;p30"/>
          <p:cNvGrpSpPr/>
          <p:nvPr/>
        </p:nvGrpSpPr>
        <p:grpSpPr>
          <a:xfrm>
            <a:off x="888012" y="1440674"/>
            <a:ext cx="300359" cy="299855"/>
            <a:chOff x="1466575" y="2391250"/>
            <a:chExt cx="59575" cy="59475"/>
          </a:xfrm>
        </p:grpSpPr>
        <p:sp>
          <p:nvSpPr>
            <p:cNvPr id="834" name="Google Shape;834;p30"/>
            <p:cNvSpPr/>
            <p:nvPr/>
          </p:nvSpPr>
          <p:spPr>
            <a:xfrm>
              <a:off x="1491600" y="2391250"/>
              <a:ext cx="9425" cy="59475"/>
            </a:xfrm>
            <a:custGeom>
              <a:avLst/>
              <a:gdLst/>
              <a:ahLst/>
              <a:cxnLst/>
              <a:rect l="l" t="t" r="r" b="b"/>
              <a:pathLst>
                <a:path w="377" h="2379" extrusionOk="0">
                  <a:moveTo>
                    <a:pt x="0" y="1"/>
                  </a:moveTo>
                  <a:lnTo>
                    <a:pt x="0" y="2379"/>
                  </a:lnTo>
                  <a:lnTo>
                    <a:pt x="377" y="2379"/>
                  </a:lnTo>
                  <a:lnTo>
                    <a:pt x="3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30"/>
            <p:cNvSpPr/>
            <p:nvPr/>
          </p:nvSpPr>
          <p:spPr>
            <a:xfrm>
              <a:off x="1466575" y="2416275"/>
              <a:ext cx="59575" cy="9425"/>
            </a:xfrm>
            <a:custGeom>
              <a:avLst/>
              <a:gdLst/>
              <a:ahLst/>
              <a:cxnLst/>
              <a:rect l="l" t="t" r="r" b="b"/>
              <a:pathLst>
                <a:path w="2383" h="377" extrusionOk="0">
                  <a:moveTo>
                    <a:pt x="1" y="1"/>
                  </a:moveTo>
                  <a:lnTo>
                    <a:pt x="1" y="377"/>
                  </a:lnTo>
                  <a:lnTo>
                    <a:pt x="2382" y="377"/>
                  </a:lnTo>
                  <a:lnTo>
                    <a:pt x="23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722822270"/>
      </p:ext>
    </p:extLst>
  </p:cSld>
  <p:clrMapOvr>
    <a:masterClrMapping/>
  </p:clrMapOvr>
  <mc:AlternateContent xmlns:mc="http://schemas.openxmlformats.org/markup-compatibility/2006" xmlns:p15="http://schemas.microsoft.com/office/powerpoint/2012/main">
    <mc:Choice Requires="p15">
      <p:transition spd="slow">
        <p15:prstTrans prst="pageCurlDouble"/>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320"/>
        <p:cNvGrpSpPr/>
        <p:nvPr/>
      </p:nvGrpSpPr>
      <p:grpSpPr>
        <a:xfrm>
          <a:off x="0" y="0"/>
          <a:ext cx="0" cy="0"/>
          <a:chOff x="0" y="0"/>
          <a:chExt cx="0" cy="0"/>
        </a:xfrm>
      </p:grpSpPr>
      <p:sp>
        <p:nvSpPr>
          <p:cNvPr id="1321" name="Google Shape;1321;p54"/>
          <p:cNvSpPr txBox="1">
            <a:spLocks noGrp="1"/>
          </p:cNvSpPr>
          <p:nvPr>
            <p:ph type="body" idx="1"/>
          </p:nvPr>
        </p:nvSpPr>
        <p:spPr>
          <a:xfrm>
            <a:off x="517358" y="782053"/>
            <a:ext cx="7906642" cy="4079369"/>
          </a:xfrm>
          <a:prstGeom prst="rect">
            <a:avLst/>
          </a:prstGeom>
        </p:spPr>
        <p:txBody>
          <a:bodyPr spcFirstLastPara="1" wrap="square" lIns="91425" tIns="91425" rIns="91425" bIns="91425" anchor="t" anchorCtr="0">
            <a:noAutofit/>
          </a:bodyPr>
          <a:lstStyle/>
          <a:p>
            <a:pPr marL="133350" lvl="0" indent="0">
              <a:spcAft>
                <a:spcPts val="600"/>
              </a:spcAft>
              <a:buNone/>
            </a:pPr>
            <a:r>
              <a:rPr lang="en-GB" sz="1600" b="1">
                <a:effectLst/>
                <a:latin typeface="Century Gothic" panose="020B0502020202020204" pitchFamily="34" charset="0"/>
                <a:ea typeface="Times New Roman" panose="02020603050405020304" pitchFamily="18" charset="0"/>
                <a:cs typeface="Times New Roman" panose="02020603050405020304" pitchFamily="18" charset="0"/>
              </a:rPr>
              <a:t>Adding Display </a:t>
            </a:r>
            <a:r>
              <a:rPr lang="en-GB" sz="1600" b="1">
                <a:latin typeface="Century Gothic" panose="020B0502020202020204" pitchFamily="34" charset="0"/>
                <a:ea typeface="Times New Roman" panose="02020603050405020304" pitchFamily="18" charset="0"/>
                <a:cs typeface="Times New Roman" panose="02020603050405020304" pitchFamily="18" charset="0"/>
              </a:rPr>
              <a:t>Components</a:t>
            </a:r>
          </a:p>
          <a:p>
            <a:pPr marL="133350" lvl="0" indent="0">
              <a:spcAft>
                <a:spcPts val="600"/>
              </a:spcAft>
              <a:buNone/>
            </a:pPr>
            <a:r>
              <a:rPr lang="en-GB" sz="1400">
                <a:effectLst/>
                <a:latin typeface="Century Gothic" panose="020B0502020202020204" pitchFamily="34" charset="0"/>
                <a:ea typeface="Times New Roman" panose="02020603050405020304" pitchFamily="18" charset="0"/>
                <a:cs typeface="Times New Roman" panose="02020603050405020304" pitchFamily="18" charset="0"/>
              </a:rPr>
              <a:t>To set up a d</a:t>
            </a:r>
            <a:r>
              <a:rPr lang="en-GB" sz="1400">
                <a:latin typeface="Century Gothic" panose="020B0502020202020204" pitchFamily="34" charset="0"/>
                <a:ea typeface="Times New Roman" panose="02020603050405020304" pitchFamily="18" charset="0"/>
                <a:cs typeface="Times New Roman" panose="02020603050405020304" pitchFamily="18" charset="0"/>
              </a:rPr>
              <a:t>isplay node into a dashboard, follow these steps:</a:t>
            </a:r>
          </a:p>
          <a:p>
            <a:pPr marL="342900" lvl="0" indent="-342900">
              <a:spcAft>
                <a:spcPts val="600"/>
              </a:spcAft>
              <a:buFont typeface="+mj-lt"/>
              <a:buAutoNum type="arabicPeriod"/>
            </a:pPr>
            <a:r>
              <a:rPr lang="en-GB" sz="1400">
                <a:latin typeface="Century Gothic" panose="020B0502020202020204" pitchFamily="34" charset="0"/>
                <a:ea typeface="Times New Roman" panose="02020603050405020304" pitchFamily="18" charset="0"/>
                <a:cs typeface="Times New Roman" panose="02020603050405020304" pitchFamily="18" charset="0"/>
              </a:rPr>
              <a:t>Open the Node-Red palette and drag the following nodes onto the programming canvas:</a:t>
            </a:r>
          </a:p>
          <a:p>
            <a:pPr marL="285750" indent="-285750">
              <a:spcAft>
                <a:spcPts val="600"/>
              </a:spcAft>
            </a:pPr>
            <a:r>
              <a:rPr lang="en-GB" sz="1400">
                <a:effectLst/>
                <a:latin typeface="Century Gothic" panose="020B0502020202020204" pitchFamily="34" charset="0"/>
                <a:ea typeface="Times New Roman" panose="02020603050405020304" pitchFamily="18" charset="0"/>
                <a:cs typeface="Times New Roman" panose="02020603050405020304" pitchFamily="18" charset="0"/>
              </a:rPr>
              <a:t>MQTT in node: This node will receive messages from an MQTT broker.</a:t>
            </a:r>
          </a:p>
          <a:p>
            <a:pPr marL="285750" indent="-285750">
              <a:spcAft>
                <a:spcPts val="600"/>
              </a:spcAft>
            </a:pPr>
            <a:r>
              <a:rPr lang="en-GB" sz="1400">
                <a:latin typeface="Century Gothic" panose="020B0502020202020204" pitchFamily="34" charset="0"/>
                <a:ea typeface="Times New Roman" panose="02020603050405020304" pitchFamily="18" charset="0"/>
                <a:cs typeface="Times New Roman" panose="02020603050405020304" pitchFamily="18" charset="0"/>
              </a:rPr>
              <a:t>Debug node: This node will display messages in the debug sidebar.</a:t>
            </a:r>
          </a:p>
          <a:p>
            <a:pPr marL="285750" indent="-285750">
              <a:spcAft>
                <a:spcPts val="600"/>
              </a:spcAft>
            </a:pPr>
            <a:r>
              <a:rPr lang="en-GB" sz="1400">
                <a:latin typeface="Century Gothic" panose="020B0502020202020204" pitchFamily="34" charset="0"/>
                <a:ea typeface="Times New Roman" panose="02020603050405020304" pitchFamily="18" charset="0"/>
                <a:cs typeface="Times New Roman" panose="02020603050405020304" pitchFamily="18" charset="0"/>
              </a:rPr>
              <a:t>Gauge</a:t>
            </a:r>
            <a:r>
              <a:rPr lang="en-GB" sz="1400">
                <a:effectLst/>
                <a:latin typeface="Century Gothic" panose="020B0502020202020204" pitchFamily="34" charset="0"/>
                <a:ea typeface="Times New Roman" panose="02020603050405020304" pitchFamily="18" charset="0"/>
                <a:cs typeface="Times New Roman" panose="02020603050405020304" pitchFamily="18" charset="0"/>
              </a:rPr>
              <a:t> node: This node will display temperature data.</a:t>
            </a:r>
          </a:p>
          <a:p>
            <a:pPr marL="0" indent="0">
              <a:spcAft>
                <a:spcPts val="600"/>
              </a:spcAft>
              <a:buNone/>
            </a:pP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spcAft>
                <a:spcPts val="600"/>
              </a:spcAft>
              <a:buFont typeface="+mj-lt"/>
              <a:buAutoNum type="arabicPeriod" startAt="2"/>
            </a:pPr>
            <a:r>
              <a:rPr lang="en-GB" sz="1400">
                <a:latin typeface="Century Gothic" panose="020B0502020202020204" pitchFamily="34" charset="0"/>
                <a:ea typeface="Times New Roman" panose="02020603050405020304" pitchFamily="18" charset="0"/>
                <a:cs typeface="Times New Roman" panose="02020603050405020304" pitchFamily="18" charset="0"/>
              </a:rPr>
              <a:t>Connect the nodes as follow</a:t>
            </a:r>
            <a:endParaRPr lang="en-US" sz="1600">
              <a:effectLst/>
              <a:latin typeface="Times New Roman" panose="02020603050405020304" pitchFamily="18" charset="0"/>
              <a:ea typeface="Times New Roman" panose="02020603050405020304" pitchFamily="18" charset="0"/>
            </a:endParaRPr>
          </a:p>
          <a:p>
            <a:pPr marL="285750" indent="-285750"/>
            <a:r>
              <a:rPr lang="en-GB" sz="1400">
                <a:effectLst/>
                <a:latin typeface="Century Gothic" panose="020B0502020202020204" pitchFamily="34" charset="0"/>
                <a:ea typeface="Calibri" panose="020F0502020204030204" pitchFamily="34" charset="0"/>
                <a:cs typeface="Times New Roman" panose="02020603050405020304" pitchFamily="18" charset="0"/>
              </a:rPr>
              <a:t>Connect the output of the “MQTT in” node to the input of the “Debug” node. This will display the received messages in the debug sidebar.</a:t>
            </a:r>
          </a:p>
          <a:p>
            <a:pPr marL="285750" indent="-285750"/>
            <a:r>
              <a:rPr lang="en-GB" sz="1400">
                <a:latin typeface="Century Gothic" panose="020B0502020202020204" pitchFamily="34" charset="0"/>
                <a:ea typeface="Times New Roman" panose="02020603050405020304" pitchFamily="18" charset="0"/>
                <a:cs typeface="Times New Roman" panose="02020603050405020304" pitchFamily="18" charset="0"/>
              </a:rPr>
              <a:t>Connect the output of the “MQTT in” node to the input of the “Gauge” nodes.</a:t>
            </a:r>
          </a:p>
          <a:p>
            <a:pPr marL="0" lvl="0" indent="0">
              <a:spcAft>
                <a:spcPts val="600"/>
              </a:spcAft>
              <a:buNone/>
            </a:pPr>
            <a:endParaRPr lang="en-US" sz="1600">
              <a:effectLst/>
              <a:latin typeface="Times New Roman" panose="02020603050405020304" pitchFamily="18" charset="0"/>
              <a:ea typeface="Times New Roman" panose="02020603050405020304" pitchFamily="18" charset="0"/>
            </a:endParaRPr>
          </a:p>
        </p:txBody>
      </p:sp>
      <p:sp>
        <p:nvSpPr>
          <p:cNvPr id="1322" name="Google Shape;1322;p54"/>
          <p:cNvSpPr txBox="1">
            <a:spLocks noGrp="1"/>
          </p:cNvSpPr>
          <p:nvPr>
            <p:ph type="title"/>
          </p:nvPr>
        </p:nvSpPr>
        <p:spPr>
          <a:xfrm>
            <a:off x="720000" y="282078"/>
            <a:ext cx="7704000" cy="499975"/>
          </a:xfrm>
          <a:prstGeom prst="rect">
            <a:avLst/>
          </a:prstGeom>
        </p:spPr>
        <p:txBody>
          <a:bodyPr spcFirstLastPara="1" wrap="square" lIns="91425" tIns="91425" rIns="91425" bIns="91425" anchor="t" anchorCtr="0">
            <a:noAutofit/>
          </a:bodyPr>
          <a:lstStyle/>
          <a:p>
            <a:r>
              <a:rPr lang="en-US" sz="2400"/>
              <a:t>DASHBOARDING</a:t>
            </a:r>
            <a:endParaRPr lang="en-MY" sz="2400"/>
          </a:p>
        </p:txBody>
      </p:sp>
    </p:spTree>
    <p:extLst>
      <p:ext uri="{BB962C8B-B14F-4D97-AF65-F5344CB8AC3E}">
        <p14:creationId xmlns:p14="http://schemas.microsoft.com/office/powerpoint/2010/main" val="1066840680"/>
      </p:ext>
    </p:extLst>
  </p:cSld>
  <p:clrMapOvr>
    <a:masterClrMapping/>
  </p:clrMapOvr>
  <mc:AlternateContent xmlns:mc="http://schemas.openxmlformats.org/markup-compatibility/2006" xmlns:p15="http://schemas.microsoft.com/office/powerpoint/2012/main">
    <mc:Choice Requires="p15">
      <p:transition spd="slow">
        <p15:prstTrans prst="pageCurlDouble"/>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68"/>
        <p:cNvGrpSpPr/>
        <p:nvPr/>
      </p:nvGrpSpPr>
      <p:grpSpPr>
        <a:xfrm>
          <a:off x="0" y="0"/>
          <a:ext cx="0" cy="0"/>
          <a:chOff x="0" y="0"/>
          <a:chExt cx="0" cy="0"/>
        </a:xfrm>
      </p:grpSpPr>
      <p:pic>
        <p:nvPicPr>
          <p:cNvPr id="32" name="Picture 26" descr="Image result for server">
            <a:extLst>
              <a:ext uri="{FF2B5EF4-FFF2-40B4-BE49-F238E27FC236}">
                <a16:creationId xmlns:a16="http://schemas.microsoft.com/office/drawing/2014/main" id="{B7A0D8A5-1582-54B1-0383-D714A38B5D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26917" y="2127711"/>
            <a:ext cx="869923" cy="654962"/>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14" descr="Related image">
            <a:extLst>
              <a:ext uri="{FF2B5EF4-FFF2-40B4-BE49-F238E27FC236}">
                <a16:creationId xmlns:a16="http://schemas.microsoft.com/office/drawing/2014/main" id="{E7DA30B5-3EDE-E446-9E79-560A61C147A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750343" y="1161682"/>
            <a:ext cx="710479" cy="475897"/>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35" descr="A hand holding a cell phone&#10;&#10;Description automatically generated">
            <a:extLst>
              <a:ext uri="{FF2B5EF4-FFF2-40B4-BE49-F238E27FC236}">
                <a16:creationId xmlns:a16="http://schemas.microsoft.com/office/drawing/2014/main" id="{B3754F9F-7A2D-B3E1-A3E3-96BF8830F2C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233126" y="74871"/>
            <a:ext cx="444949" cy="59326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37" name="Picture 3" descr="C:\Users\User\Downloads\WhatsApp Image 2019-06-28 at 1.13.40 PM.jpeg">
            <a:extLst>
              <a:ext uri="{FF2B5EF4-FFF2-40B4-BE49-F238E27FC236}">
                <a16:creationId xmlns:a16="http://schemas.microsoft.com/office/drawing/2014/main" id="{9ECAF673-3736-0729-35B7-1DB6BF54DE6D}"/>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004391" y="75007"/>
            <a:ext cx="790086" cy="59256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pic>
        <p:nvPicPr>
          <p:cNvPr id="38" name="Picture 37">
            <a:extLst>
              <a:ext uri="{FF2B5EF4-FFF2-40B4-BE49-F238E27FC236}">
                <a16:creationId xmlns:a16="http://schemas.microsoft.com/office/drawing/2014/main" id="{4AF74F87-DD9D-5E3F-65CA-77C910967B3E}"/>
              </a:ext>
            </a:extLst>
          </p:cNvPr>
          <p:cNvPicPr/>
          <p:nvPr/>
        </p:nvPicPr>
        <p:blipFill rotWithShape="1">
          <a:blip r:embed="rId7" cstate="print">
            <a:extLst>
              <a:ext uri="{28A0092B-C50C-407E-A947-70E740481C1C}">
                <a14:useLocalDpi xmlns:a14="http://schemas.microsoft.com/office/drawing/2010/main" val="0"/>
              </a:ext>
            </a:extLst>
          </a:blip>
          <a:srcRect l="10700" r="11301"/>
          <a:stretch/>
        </p:blipFill>
        <p:spPr>
          <a:xfrm>
            <a:off x="3062425" y="91440"/>
            <a:ext cx="864044" cy="57613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39" name="Picture 38" descr="A group of people standing in a room&#10;&#10;Description automatically generated">
            <a:extLst>
              <a:ext uri="{FF2B5EF4-FFF2-40B4-BE49-F238E27FC236}">
                <a16:creationId xmlns:a16="http://schemas.microsoft.com/office/drawing/2014/main" id="{FAF4B5E9-D203-7E02-3114-554F7CFAE37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298460" y="4146111"/>
            <a:ext cx="543243" cy="72432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40" name="Picture 39" descr="A person standing in front of a box&#10;&#10;Description automatically generated">
            <a:extLst>
              <a:ext uri="{FF2B5EF4-FFF2-40B4-BE49-F238E27FC236}">
                <a16:creationId xmlns:a16="http://schemas.microsoft.com/office/drawing/2014/main" id="{BC5BB06B-7379-BE54-1F24-850AAE26B15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283054" y="4149284"/>
            <a:ext cx="926341" cy="69475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41" name="Picture 40" descr="A person standing in front of a store&#10;&#10;Description automatically generated">
            <a:extLst>
              <a:ext uri="{FF2B5EF4-FFF2-40B4-BE49-F238E27FC236}">
                <a16:creationId xmlns:a16="http://schemas.microsoft.com/office/drawing/2014/main" id="{8FB92349-E47F-4DC4-9F7B-80BF196C6FC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910744" y="4151237"/>
            <a:ext cx="543243" cy="72432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42" name="Picture 41" descr="A picture containing indoor, kitchen, filled, table&#10;&#10;Description automatically generated">
            <a:extLst>
              <a:ext uri="{FF2B5EF4-FFF2-40B4-BE49-F238E27FC236}">
                <a16:creationId xmlns:a16="http://schemas.microsoft.com/office/drawing/2014/main" id="{3E536C25-B382-214C-58BA-BA1858BDB1ED}"/>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909978" y="4156587"/>
            <a:ext cx="515590" cy="68745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43" name="Picture 42" descr="A picture containing indoor, refrigerator, open, kitchen&#10;&#10;Description automatically generated">
            <a:extLst>
              <a:ext uri="{FF2B5EF4-FFF2-40B4-BE49-F238E27FC236}">
                <a16:creationId xmlns:a16="http://schemas.microsoft.com/office/drawing/2014/main" id="{5DAE6139-8737-9C1E-08B3-385F5E400213}"/>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11902" y="4133499"/>
            <a:ext cx="515590" cy="68745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44" name="Picture 43" descr="A store filled with lots of luggage&#10;&#10;Description automatically generated">
            <a:extLst>
              <a:ext uri="{FF2B5EF4-FFF2-40B4-BE49-F238E27FC236}">
                <a16:creationId xmlns:a16="http://schemas.microsoft.com/office/drawing/2014/main" id="{2B5EA082-3FD2-A42F-19CC-046CFE8E2AFA}"/>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912673" y="4151237"/>
            <a:ext cx="949163" cy="71187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45" name="Picture 44" descr="A store inside of a box&#10;&#10;Description automatically generated">
            <a:extLst>
              <a:ext uri="{FF2B5EF4-FFF2-40B4-BE49-F238E27FC236}">
                <a16:creationId xmlns:a16="http://schemas.microsoft.com/office/drawing/2014/main" id="{00531F36-FF72-31DD-0838-43B2B43B959F}"/>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252192" y="4133500"/>
            <a:ext cx="515590" cy="68745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46" name="Picture 45" descr="A picture containing indoor, bottle, kitchen, table&#10;&#10;Description automatically generated">
            <a:extLst>
              <a:ext uri="{FF2B5EF4-FFF2-40B4-BE49-F238E27FC236}">
                <a16:creationId xmlns:a16="http://schemas.microsoft.com/office/drawing/2014/main" id="{395372A0-2856-3D78-170B-98719E20A750}"/>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463122" y="4142806"/>
            <a:ext cx="543243" cy="72432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47" name="Picture 6">
            <a:extLst>
              <a:ext uri="{FF2B5EF4-FFF2-40B4-BE49-F238E27FC236}">
                <a16:creationId xmlns:a16="http://schemas.microsoft.com/office/drawing/2014/main" id="{13633451-F9B5-7FD0-F67F-445D14088BE5}"/>
              </a:ext>
            </a:extLst>
          </p:cNvPr>
          <p:cNvPicPr>
            <a:picLocks noChangeAspect="1" noChangeArrowheads="1"/>
          </p:cNvPicPr>
          <p:nvPr/>
        </p:nvPicPr>
        <p:blipFill rotWithShape="1">
          <a:blip r:embed="rId16">
            <a:extLst>
              <a:ext uri="{28A0092B-C50C-407E-A947-70E740481C1C}">
                <a14:useLocalDpi xmlns:a14="http://schemas.microsoft.com/office/drawing/2010/main" val="0"/>
              </a:ext>
            </a:extLst>
          </a:blip>
          <a:srcRect t="13405" b="26807"/>
          <a:stretch/>
        </p:blipFill>
        <p:spPr bwMode="auto">
          <a:xfrm>
            <a:off x="1479657" y="3403721"/>
            <a:ext cx="712619" cy="42606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pic>
        <p:nvPicPr>
          <p:cNvPr id="48" name="Picture 10" descr="QubePos Aquila A8050 Laser Barcode Scanner | Qube Apps Solutions ...">
            <a:extLst>
              <a:ext uri="{FF2B5EF4-FFF2-40B4-BE49-F238E27FC236}">
                <a16:creationId xmlns:a16="http://schemas.microsoft.com/office/drawing/2014/main" id="{68F08315-D2D3-8B86-6A77-0F3BAAAFE0F7}"/>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201967" y="3403720"/>
            <a:ext cx="421685" cy="421685"/>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12" descr="Barcode reader, barcode scanner, bill scanner, mobile scanning ...">
            <a:extLst>
              <a:ext uri="{FF2B5EF4-FFF2-40B4-BE49-F238E27FC236}">
                <a16:creationId xmlns:a16="http://schemas.microsoft.com/office/drawing/2014/main" id="{A384C2EC-5E84-98D4-2C6F-8603E97DD9FC}"/>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097776" y="3428196"/>
            <a:ext cx="400110" cy="400110"/>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14" descr="Related image">
            <a:extLst>
              <a:ext uri="{FF2B5EF4-FFF2-40B4-BE49-F238E27FC236}">
                <a16:creationId xmlns:a16="http://schemas.microsoft.com/office/drawing/2014/main" id="{DB5BB7C8-4D99-FD8B-4220-F48752ECDD3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060263" y="1157048"/>
            <a:ext cx="674481" cy="451784"/>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14" descr="Related image">
            <a:extLst>
              <a:ext uri="{FF2B5EF4-FFF2-40B4-BE49-F238E27FC236}">
                <a16:creationId xmlns:a16="http://schemas.microsoft.com/office/drawing/2014/main" id="{6A62EA84-B8CA-9EF3-56EA-E01C1BA417F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404928" y="1186027"/>
            <a:ext cx="681248" cy="456317"/>
          </a:xfrm>
          <a:prstGeom prst="rect">
            <a:avLst/>
          </a:prstGeom>
          <a:noFill/>
          <a:extLst>
            <a:ext uri="{909E8E84-426E-40DD-AFC4-6F175D3DCCD1}">
              <a14:hiddenFill xmlns:a14="http://schemas.microsoft.com/office/drawing/2010/main">
                <a:solidFill>
                  <a:srgbClr val="FFFFFF"/>
                </a:solidFill>
              </a14:hiddenFill>
            </a:ext>
          </a:extLst>
        </p:spPr>
      </p:pic>
      <p:cxnSp>
        <p:nvCxnSpPr>
          <p:cNvPr id="832" name="Connector: Curved 831">
            <a:extLst>
              <a:ext uri="{FF2B5EF4-FFF2-40B4-BE49-F238E27FC236}">
                <a16:creationId xmlns:a16="http://schemas.microsoft.com/office/drawing/2014/main" id="{B7D8F80E-CDA2-0903-46BB-FA080EEA1C16}"/>
              </a:ext>
            </a:extLst>
          </p:cNvPr>
          <p:cNvCxnSpPr>
            <a:cxnSpLocks/>
            <a:endCxn id="38" idx="2"/>
          </p:cNvCxnSpPr>
          <p:nvPr/>
        </p:nvCxnSpPr>
        <p:spPr>
          <a:xfrm rot="5400000" flipH="1" flipV="1">
            <a:off x="3031380" y="698617"/>
            <a:ext cx="494112" cy="432022"/>
          </a:xfrm>
          <a:prstGeom prst="curvedConnector3">
            <a:avLst>
              <a:gd name="adj1" fmla="val 50000"/>
            </a:avLst>
          </a:prstGeom>
          <a:ln>
            <a:headEnd type="triangle"/>
            <a:tailEnd type="triangle"/>
          </a:ln>
        </p:spPr>
        <p:style>
          <a:lnRef idx="3">
            <a:schemeClr val="accent1"/>
          </a:lnRef>
          <a:fillRef idx="0">
            <a:schemeClr val="accent1"/>
          </a:fillRef>
          <a:effectRef idx="2">
            <a:schemeClr val="accent1"/>
          </a:effectRef>
          <a:fontRef idx="minor">
            <a:schemeClr val="tx1"/>
          </a:fontRef>
        </p:style>
      </p:cxnSp>
      <p:cxnSp>
        <p:nvCxnSpPr>
          <p:cNvPr id="835" name="Connector: Curved 834">
            <a:extLst>
              <a:ext uri="{FF2B5EF4-FFF2-40B4-BE49-F238E27FC236}">
                <a16:creationId xmlns:a16="http://schemas.microsoft.com/office/drawing/2014/main" id="{DAC12E3A-CF2F-0668-F19F-87114A3F5B4A}"/>
              </a:ext>
            </a:extLst>
          </p:cNvPr>
          <p:cNvCxnSpPr>
            <a:cxnSpLocks/>
          </p:cNvCxnSpPr>
          <p:nvPr/>
        </p:nvCxnSpPr>
        <p:spPr>
          <a:xfrm rot="5400000" flipH="1" flipV="1">
            <a:off x="4230883" y="901952"/>
            <a:ext cx="469092" cy="332"/>
          </a:xfrm>
          <a:prstGeom prst="curvedConnector3">
            <a:avLst>
              <a:gd name="adj1" fmla="val 50000"/>
            </a:avLst>
          </a:prstGeom>
          <a:ln>
            <a:headEnd type="triangle"/>
            <a:tailEnd type="triangle"/>
          </a:ln>
        </p:spPr>
        <p:style>
          <a:lnRef idx="3">
            <a:schemeClr val="accent1"/>
          </a:lnRef>
          <a:fillRef idx="0">
            <a:schemeClr val="accent1"/>
          </a:fillRef>
          <a:effectRef idx="2">
            <a:schemeClr val="accent1"/>
          </a:effectRef>
          <a:fontRef idx="minor">
            <a:schemeClr val="tx1"/>
          </a:fontRef>
        </p:style>
      </p:cxnSp>
      <p:cxnSp>
        <p:nvCxnSpPr>
          <p:cNvPr id="836" name="Connector: Curved 835">
            <a:extLst>
              <a:ext uri="{FF2B5EF4-FFF2-40B4-BE49-F238E27FC236}">
                <a16:creationId xmlns:a16="http://schemas.microsoft.com/office/drawing/2014/main" id="{25C73685-C5C5-0FBE-2BB9-D76174CA8F86}"/>
              </a:ext>
            </a:extLst>
          </p:cNvPr>
          <p:cNvCxnSpPr>
            <a:cxnSpLocks/>
            <a:endCxn id="37" idx="2"/>
          </p:cNvCxnSpPr>
          <p:nvPr/>
        </p:nvCxnSpPr>
        <p:spPr>
          <a:xfrm rot="16200000" flipV="1">
            <a:off x="5361466" y="705540"/>
            <a:ext cx="510758" cy="434822"/>
          </a:xfrm>
          <a:prstGeom prst="curvedConnector3">
            <a:avLst>
              <a:gd name="adj1" fmla="val 50000"/>
            </a:avLst>
          </a:prstGeom>
          <a:ln>
            <a:headEnd type="triangle"/>
            <a:tailEnd type="triangle"/>
          </a:ln>
        </p:spPr>
        <p:style>
          <a:lnRef idx="3">
            <a:schemeClr val="accent1"/>
          </a:lnRef>
          <a:fillRef idx="0">
            <a:schemeClr val="accent1"/>
          </a:fillRef>
          <a:effectRef idx="2">
            <a:schemeClr val="accent1"/>
          </a:effectRef>
          <a:fontRef idx="minor">
            <a:schemeClr val="tx1"/>
          </a:fontRef>
        </p:style>
      </p:cxnSp>
      <p:cxnSp>
        <p:nvCxnSpPr>
          <p:cNvPr id="837" name="Connector: Curved 836">
            <a:extLst>
              <a:ext uri="{FF2B5EF4-FFF2-40B4-BE49-F238E27FC236}">
                <a16:creationId xmlns:a16="http://schemas.microsoft.com/office/drawing/2014/main" id="{1594A108-64FA-B6EB-C311-F62B3ED3D312}"/>
              </a:ext>
            </a:extLst>
          </p:cNvPr>
          <p:cNvCxnSpPr>
            <a:cxnSpLocks/>
          </p:cNvCxnSpPr>
          <p:nvPr/>
        </p:nvCxnSpPr>
        <p:spPr>
          <a:xfrm rot="5400000">
            <a:off x="4219885" y="1879574"/>
            <a:ext cx="487372" cy="3384"/>
          </a:xfrm>
          <a:prstGeom prst="curvedConnector3">
            <a:avLst>
              <a:gd name="adj1" fmla="val 50000"/>
            </a:avLst>
          </a:prstGeom>
          <a:ln>
            <a:headEnd type="triangle"/>
            <a:tailEnd type="triangle"/>
          </a:ln>
        </p:spPr>
        <p:style>
          <a:lnRef idx="3">
            <a:schemeClr val="accent1"/>
          </a:lnRef>
          <a:fillRef idx="0">
            <a:schemeClr val="accent1"/>
          </a:fillRef>
          <a:effectRef idx="2">
            <a:schemeClr val="accent1"/>
          </a:effectRef>
          <a:fontRef idx="minor">
            <a:schemeClr val="tx1"/>
          </a:fontRef>
        </p:style>
      </p:cxnSp>
      <p:cxnSp>
        <p:nvCxnSpPr>
          <p:cNvPr id="839" name="Connector: Curved 838">
            <a:extLst>
              <a:ext uri="{FF2B5EF4-FFF2-40B4-BE49-F238E27FC236}">
                <a16:creationId xmlns:a16="http://schemas.microsoft.com/office/drawing/2014/main" id="{5B7E235D-DF28-0A42-5CE4-E3122E4B03C5}"/>
              </a:ext>
            </a:extLst>
          </p:cNvPr>
          <p:cNvCxnSpPr>
            <a:cxnSpLocks/>
            <a:stCxn id="32" idx="0"/>
            <a:endCxn id="33" idx="2"/>
          </p:cNvCxnSpPr>
          <p:nvPr/>
        </p:nvCxnSpPr>
        <p:spPr>
          <a:xfrm rot="16200000" flipV="1">
            <a:off x="3538665" y="1204497"/>
            <a:ext cx="490132" cy="1356296"/>
          </a:xfrm>
          <a:prstGeom prst="curvedConnector3">
            <a:avLst>
              <a:gd name="adj1" fmla="val 50000"/>
            </a:avLst>
          </a:prstGeom>
          <a:ln>
            <a:headEnd type="triangle"/>
            <a:tailEnd type="triangle"/>
          </a:ln>
        </p:spPr>
        <p:style>
          <a:lnRef idx="3">
            <a:schemeClr val="accent1"/>
          </a:lnRef>
          <a:fillRef idx="0">
            <a:schemeClr val="accent1"/>
          </a:fillRef>
          <a:effectRef idx="2">
            <a:schemeClr val="accent1"/>
          </a:effectRef>
          <a:fontRef idx="minor">
            <a:schemeClr val="tx1"/>
          </a:fontRef>
        </p:style>
      </p:cxnSp>
      <p:cxnSp>
        <p:nvCxnSpPr>
          <p:cNvPr id="842" name="Connector: Curved 841">
            <a:extLst>
              <a:ext uri="{FF2B5EF4-FFF2-40B4-BE49-F238E27FC236}">
                <a16:creationId xmlns:a16="http://schemas.microsoft.com/office/drawing/2014/main" id="{A7A869E6-CC63-1D65-B992-46474316B0CF}"/>
              </a:ext>
            </a:extLst>
          </p:cNvPr>
          <p:cNvCxnSpPr>
            <a:cxnSpLocks/>
            <a:stCxn id="32" idx="0"/>
            <a:endCxn id="57" idx="2"/>
          </p:cNvCxnSpPr>
          <p:nvPr/>
        </p:nvCxnSpPr>
        <p:spPr>
          <a:xfrm rot="5400000" flipH="1" flipV="1">
            <a:off x="4861032" y="1243192"/>
            <a:ext cx="485367" cy="1283673"/>
          </a:xfrm>
          <a:prstGeom prst="curvedConnector3">
            <a:avLst>
              <a:gd name="adj1" fmla="val 50000"/>
            </a:avLst>
          </a:prstGeom>
          <a:ln>
            <a:headEnd type="triangle"/>
            <a:tailEnd type="triangle"/>
          </a:ln>
        </p:spPr>
        <p:style>
          <a:lnRef idx="3">
            <a:schemeClr val="accent1"/>
          </a:lnRef>
          <a:fillRef idx="0">
            <a:schemeClr val="accent1"/>
          </a:fillRef>
          <a:effectRef idx="2">
            <a:schemeClr val="accent1"/>
          </a:effectRef>
          <a:fontRef idx="minor">
            <a:schemeClr val="tx1"/>
          </a:fontRef>
        </p:style>
      </p:cxnSp>
      <p:cxnSp>
        <p:nvCxnSpPr>
          <p:cNvPr id="845" name="Connector: Curved 844">
            <a:extLst>
              <a:ext uri="{FF2B5EF4-FFF2-40B4-BE49-F238E27FC236}">
                <a16:creationId xmlns:a16="http://schemas.microsoft.com/office/drawing/2014/main" id="{6DDCEFFD-E273-7420-94F5-914E8FB5FE06}"/>
              </a:ext>
            </a:extLst>
          </p:cNvPr>
          <p:cNvCxnSpPr>
            <a:cxnSpLocks/>
            <a:stCxn id="32" idx="2"/>
            <a:endCxn id="47" idx="0"/>
          </p:cNvCxnSpPr>
          <p:nvPr/>
        </p:nvCxnSpPr>
        <p:spPr>
          <a:xfrm rot="5400000">
            <a:off x="2838399" y="1780241"/>
            <a:ext cx="621048" cy="2625912"/>
          </a:xfrm>
          <a:prstGeom prst="curvedConnector3">
            <a:avLst>
              <a:gd name="adj1" fmla="val 50000"/>
            </a:avLst>
          </a:prstGeom>
          <a:ln>
            <a:headEnd type="triangle"/>
            <a:tailEnd type="triangle"/>
          </a:ln>
        </p:spPr>
        <p:style>
          <a:lnRef idx="3">
            <a:schemeClr val="accent1"/>
          </a:lnRef>
          <a:fillRef idx="0">
            <a:schemeClr val="accent1"/>
          </a:fillRef>
          <a:effectRef idx="2">
            <a:schemeClr val="accent1"/>
          </a:effectRef>
          <a:fontRef idx="minor">
            <a:schemeClr val="tx1"/>
          </a:fontRef>
        </p:style>
      </p:cxnSp>
      <p:cxnSp>
        <p:nvCxnSpPr>
          <p:cNvPr id="848" name="Connector: Curved 847">
            <a:extLst>
              <a:ext uri="{FF2B5EF4-FFF2-40B4-BE49-F238E27FC236}">
                <a16:creationId xmlns:a16="http://schemas.microsoft.com/office/drawing/2014/main" id="{80CCF2CF-00A2-EE20-1074-960BEF35837E}"/>
              </a:ext>
            </a:extLst>
          </p:cNvPr>
          <p:cNvCxnSpPr>
            <a:cxnSpLocks/>
            <a:stCxn id="32" idx="2"/>
            <a:endCxn id="904" idx="0"/>
          </p:cNvCxnSpPr>
          <p:nvPr/>
        </p:nvCxnSpPr>
        <p:spPr>
          <a:xfrm rot="5400000">
            <a:off x="4163744" y="3074026"/>
            <a:ext cx="589488" cy="6782"/>
          </a:xfrm>
          <a:prstGeom prst="curvedConnector3">
            <a:avLst>
              <a:gd name="adj1" fmla="val 50000"/>
            </a:avLst>
          </a:prstGeom>
          <a:ln>
            <a:headEnd type="triangle"/>
            <a:tailEnd type="triangle"/>
          </a:ln>
        </p:spPr>
        <p:style>
          <a:lnRef idx="3">
            <a:schemeClr val="accent1"/>
          </a:lnRef>
          <a:fillRef idx="0">
            <a:schemeClr val="accent1"/>
          </a:fillRef>
          <a:effectRef idx="2">
            <a:schemeClr val="accent1"/>
          </a:effectRef>
          <a:fontRef idx="minor">
            <a:schemeClr val="tx1"/>
          </a:fontRef>
        </p:style>
      </p:cxnSp>
      <p:cxnSp>
        <p:nvCxnSpPr>
          <p:cNvPr id="853" name="Connector: Curved 852">
            <a:extLst>
              <a:ext uri="{FF2B5EF4-FFF2-40B4-BE49-F238E27FC236}">
                <a16:creationId xmlns:a16="http://schemas.microsoft.com/office/drawing/2014/main" id="{54262F7C-4056-484B-CC52-93B27D01D31B}"/>
              </a:ext>
            </a:extLst>
          </p:cNvPr>
          <p:cNvCxnSpPr>
            <a:cxnSpLocks/>
            <a:stCxn id="907" idx="0"/>
            <a:endCxn id="32" idx="2"/>
          </p:cNvCxnSpPr>
          <p:nvPr/>
        </p:nvCxnSpPr>
        <p:spPr>
          <a:xfrm rot="16200000" flipV="1">
            <a:off x="5653654" y="1590898"/>
            <a:ext cx="585108" cy="2968657"/>
          </a:xfrm>
          <a:prstGeom prst="curvedConnector3">
            <a:avLst>
              <a:gd name="adj1" fmla="val 50000"/>
            </a:avLst>
          </a:prstGeom>
          <a:ln>
            <a:headEnd type="triangle"/>
            <a:tailEnd type="triangle"/>
          </a:ln>
        </p:spPr>
        <p:style>
          <a:lnRef idx="3">
            <a:schemeClr val="accent1"/>
          </a:lnRef>
          <a:fillRef idx="0">
            <a:schemeClr val="accent1"/>
          </a:fillRef>
          <a:effectRef idx="2">
            <a:schemeClr val="accent1"/>
          </a:effectRef>
          <a:fontRef idx="minor">
            <a:schemeClr val="tx1"/>
          </a:fontRef>
        </p:style>
      </p:cxnSp>
      <p:sp>
        <p:nvSpPr>
          <p:cNvPr id="857" name="Rectangle 856">
            <a:extLst>
              <a:ext uri="{FF2B5EF4-FFF2-40B4-BE49-F238E27FC236}">
                <a16:creationId xmlns:a16="http://schemas.microsoft.com/office/drawing/2014/main" id="{18D6B3AB-7B6E-5243-B7D6-0A329B4D1E32}"/>
              </a:ext>
            </a:extLst>
          </p:cNvPr>
          <p:cNvSpPr/>
          <p:nvPr/>
        </p:nvSpPr>
        <p:spPr>
          <a:xfrm>
            <a:off x="132910" y="320893"/>
            <a:ext cx="1061508" cy="276999"/>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1200" b="1">
                <a:ln/>
                <a:latin typeface="Cambria" panose="02040503050406030204" pitchFamily="18" charset="0"/>
                <a:ea typeface="Cambria" panose="02040503050406030204" pitchFamily="18" charset="0"/>
              </a:rPr>
              <a:t>USER LAYER</a:t>
            </a:r>
            <a:endParaRPr lang="en-US" sz="1200" b="1" cap="none" spc="0">
              <a:ln/>
              <a:effectLst/>
              <a:latin typeface="Cambria" panose="02040503050406030204" pitchFamily="18" charset="0"/>
              <a:ea typeface="Cambria" panose="02040503050406030204" pitchFamily="18" charset="0"/>
            </a:endParaRPr>
          </a:p>
        </p:txBody>
      </p:sp>
      <p:sp>
        <p:nvSpPr>
          <p:cNvPr id="858" name="Rectangle 857">
            <a:extLst>
              <a:ext uri="{FF2B5EF4-FFF2-40B4-BE49-F238E27FC236}">
                <a16:creationId xmlns:a16="http://schemas.microsoft.com/office/drawing/2014/main" id="{227370DD-BB5A-1F10-1383-D6F58D6EB57C}"/>
              </a:ext>
            </a:extLst>
          </p:cNvPr>
          <p:cNvSpPr/>
          <p:nvPr/>
        </p:nvSpPr>
        <p:spPr>
          <a:xfrm>
            <a:off x="-81429" y="1294830"/>
            <a:ext cx="1493935" cy="276999"/>
          </a:xfrm>
          <a:prstGeom prst="rect">
            <a:avLst/>
          </a:prstGeom>
          <a:noFill/>
        </p:spPr>
        <p:txBody>
          <a:bodyPr wrap="squar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1200" b="1">
                <a:ln/>
                <a:latin typeface="Cambria" panose="02040503050406030204" pitchFamily="18" charset="0"/>
                <a:ea typeface="Cambria" panose="02040503050406030204" pitchFamily="18" charset="0"/>
              </a:rPr>
              <a:t>CLOUD LAYER</a:t>
            </a:r>
            <a:endParaRPr lang="en-US" sz="1200" b="1" cap="none" spc="0">
              <a:ln/>
              <a:effectLst/>
              <a:latin typeface="Cambria" panose="02040503050406030204" pitchFamily="18" charset="0"/>
              <a:ea typeface="Cambria" panose="02040503050406030204" pitchFamily="18" charset="0"/>
            </a:endParaRPr>
          </a:p>
        </p:txBody>
      </p:sp>
      <p:sp>
        <p:nvSpPr>
          <p:cNvPr id="859" name="Rectangle 858">
            <a:extLst>
              <a:ext uri="{FF2B5EF4-FFF2-40B4-BE49-F238E27FC236}">
                <a16:creationId xmlns:a16="http://schemas.microsoft.com/office/drawing/2014/main" id="{7B05BC32-D697-CE5B-3CA5-E08FD5B41DCA}"/>
              </a:ext>
            </a:extLst>
          </p:cNvPr>
          <p:cNvSpPr/>
          <p:nvPr/>
        </p:nvSpPr>
        <p:spPr>
          <a:xfrm>
            <a:off x="-148776" y="2321044"/>
            <a:ext cx="1443055" cy="276999"/>
          </a:xfrm>
          <a:prstGeom prst="rect">
            <a:avLst/>
          </a:prstGeom>
          <a:noFill/>
        </p:spPr>
        <p:txBody>
          <a:bodyPr wrap="squar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1200" b="1">
                <a:ln/>
                <a:latin typeface="Cambria" panose="02040503050406030204" pitchFamily="18" charset="0"/>
                <a:ea typeface="Cambria" panose="02040503050406030204" pitchFamily="18" charset="0"/>
              </a:rPr>
              <a:t>IOT LAYER</a:t>
            </a:r>
            <a:endParaRPr lang="en-US" sz="1200" b="1" cap="none" spc="0">
              <a:ln/>
              <a:effectLst/>
              <a:latin typeface="Cambria" panose="02040503050406030204" pitchFamily="18" charset="0"/>
              <a:ea typeface="Cambria" panose="02040503050406030204" pitchFamily="18" charset="0"/>
            </a:endParaRPr>
          </a:p>
        </p:txBody>
      </p:sp>
      <p:sp>
        <p:nvSpPr>
          <p:cNvPr id="860" name="Rectangle 859">
            <a:extLst>
              <a:ext uri="{FF2B5EF4-FFF2-40B4-BE49-F238E27FC236}">
                <a16:creationId xmlns:a16="http://schemas.microsoft.com/office/drawing/2014/main" id="{AEA2320B-6E5E-0E62-F189-6871634C1400}"/>
              </a:ext>
            </a:extLst>
          </p:cNvPr>
          <p:cNvSpPr/>
          <p:nvPr/>
        </p:nvSpPr>
        <p:spPr>
          <a:xfrm>
            <a:off x="-142700" y="3405835"/>
            <a:ext cx="1263139" cy="461665"/>
          </a:xfrm>
          <a:prstGeom prst="rect">
            <a:avLst/>
          </a:prstGeom>
          <a:noFill/>
        </p:spPr>
        <p:txBody>
          <a:bodyPr wrap="squar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1200" b="1">
                <a:ln/>
                <a:latin typeface="Cambria" panose="02040503050406030204" pitchFamily="18" charset="0"/>
                <a:ea typeface="Cambria" panose="02040503050406030204" pitchFamily="18" charset="0"/>
              </a:rPr>
              <a:t> PROCESS LAYER</a:t>
            </a:r>
            <a:endParaRPr lang="en-US" sz="1200" b="1" cap="none" spc="0">
              <a:ln/>
              <a:effectLst/>
              <a:latin typeface="Cambria" panose="02040503050406030204" pitchFamily="18" charset="0"/>
              <a:ea typeface="Cambria" panose="02040503050406030204" pitchFamily="18" charset="0"/>
            </a:endParaRPr>
          </a:p>
        </p:txBody>
      </p:sp>
      <p:sp>
        <p:nvSpPr>
          <p:cNvPr id="861" name="Rectangle 860">
            <a:extLst>
              <a:ext uri="{FF2B5EF4-FFF2-40B4-BE49-F238E27FC236}">
                <a16:creationId xmlns:a16="http://schemas.microsoft.com/office/drawing/2014/main" id="{C3FF6F1C-AD80-024D-B312-DB5C3ADF9852}"/>
              </a:ext>
            </a:extLst>
          </p:cNvPr>
          <p:cNvSpPr/>
          <p:nvPr/>
        </p:nvSpPr>
        <p:spPr>
          <a:xfrm>
            <a:off x="5979204" y="2209653"/>
            <a:ext cx="2890620" cy="646331"/>
          </a:xfrm>
          <a:prstGeom prst="rect">
            <a:avLst/>
          </a:prstGeom>
          <a:noFill/>
        </p:spPr>
        <p:txBody>
          <a:bodyPr wrap="squar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1200" b="1" cap="none" spc="0">
                <a:ln/>
                <a:effectLst/>
                <a:latin typeface="Cambria" panose="02040503050406030204" pitchFamily="18" charset="0"/>
                <a:ea typeface="Cambria" panose="02040503050406030204" pitchFamily="18" charset="0"/>
              </a:rPr>
              <a:t>** Chemical Data - Storage (Out) **</a:t>
            </a:r>
          </a:p>
          <a:p>
            <a:pPr algn="ctr"/>
            <a:r>
              <a:rPr lang="en-US" sz="1200" b="1">
                <a:ln/>
                <a:latin typeface="Cambria" panose="02040503050406030204" pitchFamily="18" charset="0"/>
                <a:ea typeface="Cambria" panose="02040503050406030204" pitchFamily="18" charset="0"/>
              </a:rPr>
              <a:t>** Chemical Data - T&amp;L Lab (In) **</a:t>
            </a:r>
          </a:p>
          <a:p>
            <a:pPr algn="ctr"/>
            <a:r>
              <a:rPr lang="en-US" sz="1200" b="1">
                <a:ln/>
                <a:latin typeface="Cambria" panose="02040503050406030204" pitchFamily="18" charset="0"/>
                <a:ea typeface="Cambria" panose="02040503050406030204" pitchFamily="18" charset="0"/>
              </a:rPr>
              <a:t>** Chemical Data - Research Lab (In) **</a:t>
            </a:r>
            <a:endParaRPr lang="en-US" sz="1200" b="1" cap="none" spc="0">
              <a:ln/>
              <a:effectLst/>
              <a:latin typeface="Cambria" panose="02040503050406030204" pitchFamily="18" charset="0"/>
              <a:ea typeface="Cambria" panose="02040503050406030204" pitchFamily="18" charset="0"/>
            </a:endParaRPr>
          </a:p>
        </p:txBody>
      </p:sp>
      <p:sp>
        <p:nvSpPr>
          <p:cNvPr id="862" name="Rectangle 861">
            <a:extLst>
              <a:ext uri="{FF2B5EF4-FFF2-40B4-BE49-F238E27FC236}">
                <a16:creationId xmlns:a16="http://schemas.microsoft.com/office/drawing/2014/main" id="{A5BA5C68-785A-11D2-3DCF-DD72DBA50C33}"/>
              </a:ext>
            </a:extLst>
          </p:cNvPr>
          <p:cNvSpPr/>
          <p:nvPr/>
        </p:nvSpPr>
        <p:spPr>
          <a:xfrm>
            <a:off x="6190512" y="854613"/>
            <a:ext cx="2525050" cy="261610"/>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1100" b="1">
                <a:ln/>
                <a:latin typeface="Cambria" panose="02040503050406030204" pitchFamily="18" charset="0"/>
                <a:ea typeface="Cambria" panose="02040503050406030204" pitchFamily="18" charset="0"/>
              </a:rPr>
              <a:t>DEAN/DEP. DEAN/SCIENCE OFFICER</a:t>
            </a:r>
            <a:endParaRPr lang="en-US" sz="1100" b="1" cap="none" spc="0">
              <a:ln/>
              <a:effectLst/>
              <a:latin typeface="Cambria" panose="02040503050406030204" pitchFamily="18" charset="0"/>
              <a:ea typeface="Cambria" panose="02040503050406030204" pitchFamily="18" charset="0"/>
            </a:endParaRPr>
          </a:p>
        </p:txBody>
      </p:sp>
      <p:sp>
        <p:nvSpPr>
          <p:cNvPr id="863" name="Rectangle 862">
            <a:extLst>
              <a:ext uri="{FF2B5EF4-FFF2-40B4-BE49-F238E27FC236}">
                <a16:creationId xmlns:a16="http://schemas.microsoft.com/office/drawing/2014/main" id="{8B935F86-1DCC-F91F-4041-9B4F12FC7DC0}"/>
              </a:ext>
            </a:extLst>
          </p:cNvPr>
          <p:cNvSpPr/>
          <p:nvPr/>
        </p:nvSpPr>
        <p:spPr>
          <a:xfrm>
            <a:off x="5892581" y="1230800"/>
            <a:ext cx="3084486" cy="830997"/>
          </a:xfrm>
          <a:prstGeom prst="rect">
            <a:avLst/>
          </a:prstGeom>
          <a:noFill/>
        </p:spPr>
        <p:txBody>
          <a:bodyPr wrap="squar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1200" b="1">
                <a:ln/>
                <a:latin typeface="Cambria" panose="02040503050406030204" pitchFamily="18" charset="0"/>
                <a:ea typeface="Cambria" panose="02040503050406030204" pitchFamily="18" charset="0"/>
              </a:rPr>
              <a:t>** Chemical Record (Cloud) **</a:t>
            </a:r>
          </a:p>
          <a:p>
            <a:pPr algn="ctr"/>
            <a:r>
              <a:rPr lang="en-US" sz="1200" b="1" cap="none" spc="0">
                <a:ln/>
                <a:effectLst/>
                <a:latin typeface="Cambria" panose="02040503050406030204" pitchFamily="18" charset="0"/>
                <a:ea typeface="Cambria" panose="02040503050406030204" pitchFamily="18" charset="0"/>
              </a:rPr>
              <a:t>** Chemical Data Shortage </a:t>
            </a:r>
            <a:r>
              <a:rPr lang="en-US" sz="1200" b="1">
                <a:ln/>
                <a:latin typeface="Cambria" panose="02040503050406030204" pitchFamily="18" charset="0"/>
                <a:ea typeface="Cambria" panose="02040503050406030204" pitchFamily="18" charset="0"/>
              </a:rPr>
              <a:t>Warning (Control) **</a:t>
            </a:r>
          </a:p>
          <a:p>
            <a:pPr algn="ctr"/>
            <a:r>
              <a:rPr lang="en-US" sz="1200" b="1" cap="none" spc="0">
                <a:ln/>
                <a:effectLst/>
                <a:latin typeface="Cambria" panose="02040503050406030204" pitchFamily="18" charset="0"/>
                <a:ea typeface="Cambria" panose="02040503050406030204" pitchFamily="18" charset="0"/>
              </a:rPr>
              <a:t>** Chemical Data Prediction (A.I) **</a:t>
            </a:r>
          </a:p>
        </p:txBody>
      </p:sp>
      <p:sp>
        <p:nvSpPr>
          <p:cNvPr id="900" name="Rectangle 899">
            <a:extLst>
              <a:ext uri="{FF2B5EF4-FFF2-40B4-BE49-F238E27FC236}">
                <a16:creationId xmlns:a16="http://schemas.microsoft.com/office/drawing/2014/main" id="{76A84636-1809-FD16-E6BC-96F78D7E7987}"/>
              </a:ext>
            </a:extLst>
          </p:cNvPr>
          <p:cNvSpPr/>
          <p:nvPr/>
        </p:nvSpPr>
        <p:spPr>
          <a:xfrm>
            <a:off x="374569" y="3907484"/>
            <a:ext cx="2627053" cy="231862"/>
          </a:xfrm>
          <a:prstGeom prst="rect">
            <a:avLst/>
          </a:prstGeom>
        </p:spPr>
        <p:style>
          <a:lnRef idx="0">
            <a:schemeClr val="accent6"/>
          </a:lnRef>
          <a:fillRef idx="3">
            <a:schemeClr val="accent6"/>
          </a:fillRef>
          <a:effectRef idx="3">
            <a:schemeClr val="accent6"/>
          </a:effectRef>
          <a:fontRef idx="minor">
            <a:schemeClr val="lt1"/>
          </a:fontRef>
        </p:style>
        <p:txBody>
          <a:bodyPr wrap="square">
            <a:spAutoFit/>
          </a:bodyPr>
          <a:lstStyle/>
          <a:p>
            <a:r>
              <a:rPr lang="en-MY" sz="900">
                <a:latin typeface="Cambria" panose="02040503050406030204" pitchFamily="18" charset="0"/>
                <a:ea typeface="Cambria" panose="02040503050406030204" pitchFamily="18" charset="0"/>
              </a:rPr>
              <a:t>CHEMICAL DATA INPUT VIA QR CODE / MANUAL </a:t>
            </a:r>
            <a:endParaRPr lang="ms-MY" sz="900">
              <a:latin typeface="Cambria" panose="02040503050406030204" pitchFamily="18" charset="0"/>
              <a:ea typeface="Cambria" panose="02040503050406030204" pitchFamily="18" charset="0"/>
            </a:endParaRPr>
          </a:p>
        </p:txBody>
      </p:sp>
      <p:sp>
        <p:nvSpPr>
          <p:cNvPr id="901" name="Rectangle 900">
            <a:extLst>
              <a:ext uri="{FF2B5EF4-FFF2-40B4-BE49-F238E27FC236}">
                <a16:creationId xmlns:a16="http://schemas.microsoft.com/office/drawing/2014/main" id="{7B753242-5D88-14A8-9995-2D9D0DF468FB}"/>
              </a:ext>
            </a:extLst>
          </p:cNvPr>
          <p:cNvSpPr/>
          <p:nvPr/>
        </p:nvSpPr>
        <p:spPr>
          <a:xfrm>
            <a:off x="3218100" y="3911974"/>
            <a:ext cx="2627053" cy="230832"/>
          </a:xfrm>
          <a:prstGeom prst="rect">
            <a:avLst/>
          </a:prstGeom>
        </p:spPr>
        <p:style>
          <a:lnRef idx="0">
            <a:schemeClr val="accent6"/>
          </a:lnRef>
          <a:fillRef idx="3">
            <a:schemeClr val="accent6"/>
          </a:fillRef>
          <a:effectRef idx="3">
            <a:schemeClr val="accent6"/>
          </a:effectRef>
          <a:fontRef idx="minor">
            <a:schemeClr val="lt1"/>
          </a:fontRef>
        </p:style>
        <p:txBody>
          <a:bodyPr wrap="square">
            <a:spAutoFit/>
          </a:bodyPr>
          <a:lstStyle/>
          <a:p>
            <a:r>
              <a:rPr lang="en-MY" sz="900">
                <a:latin typeface="Cambria" panose="02040503050406030204" pitchFamily="18" charset="0"/>
                <a:ea typeface="Cambria" panose="02040503050406030204" pitchFamily="18" charset="0"/>
              </a:rPr>
              <a:t>CHEMICAL DATA INPUT VIA QR CODE / MANUAL </a:t>
            </a:r>
            <a:endParaRPr lang="ms-MY" sz="900">
              <a:latin typeface="Cambria" panose="02040503050406030204" pitchFamily="18" charset="0"/>
              <a:ea typeface="Cambria" panose="02040503050406030204" pitchFamily="18" charset="0"/>
            </a:endParaRPr>
          </a:p>
        </p:txBody>
      </p:sp>
      <p:sp>
        <p:nvSpPr>
          <p:cNvPr id="902" name="Rectangle 901">
            <a:extLst>
              <a:ext uri="{FF2B5EF4-FFF2-40B4-BE49-F238E27FC236}">
                <a16:creationId xmlns:a16="http://schemas.microsoft.com/office/drawing/2014/main" id="{EC6AF701-D564-F796-72F3-769D197F7422}"/>
              </a:ext>
            </a:extLst>
          </p:cNvPr>
          <p:cNvSpPr/>
          <p:nvPr/>
        </p:nvSpPr>
        <p:spPr>
          <a:xfrm>
            <a:off x="6088509" y="3902667"/>
            <a:ext cx="2627053" cy="230832"/>
          </a:xfrm>
          <a:prstGeom prst="rect">
            <a:avLst/>
          </a:prstGeom>
        </p:spPr>
        <p:style>
          <a:lnRef idx="0">
            <a:schemeClr val="accent6"/>
          </a:lnRef>
          <a:fillRef idx="3">
            <a:schemeClr val="accent6"/>
          </a:fillRef>
          <a:effectRef idx="3">
            <a:schemeClr val="accent6"/>
          </a:effectRef>
          <a:fontRef idx="minor">
            <a:schemeClr val="lt1"/>
          </a:fontRef>
        </p:style>
        <p:txBody>
          <a:bodyPr wrap="square">
            <a:spAutoFit/>
          </a:bodyPr>
          <a:lstStyle/>
          <a:p>
            <a:r>
              <a:rPr lang="en-MY" sz="900">
                <a:latin typeface="Cambria" panose="02040503050406030204" pitchFamily="18" charset="0"/>
                <a:ea typeface="Cambria" panose="02040503050406030204" pitchFamily="18" charset="0"/>
              </a:rPr>
              <a:t>CHEMICAL DATA INPUT VIA QR CODE / MANUAL </a:t>
            </a:r>
            <a:endParaRPr lang="ms-MY" sz="900">
              <a:latin typeface="Cambria" panose="02040503050406030204" pitchFamily="18" charset="0"/>
              <a:ea typeface="Cambria" panose="02040503050406030204" pitchFamily="18" charset="0"/>
            </a:endParaRPr>
          </a:p>
        </p:txBody>
      </p:sp>
      <p:pic>
        <p:nvPicPr>
          <p:cNvPr id="904" name="Picture 6">
            <a:extLst>
              <a:ext uri="{FF2B5EF4-FFF2-40B4-BE49-F238E27FC236}">
                <a16:creationId xmlns:a16="http://schemas.microsoft.com/office/drawing/2014/main" id="{79CC09B2-C9D3-2B46-0CB4-39BA357269EF}"/>
              </a:ext>
            </a:extLst>
          </p:cNvPr>
          <p:cNvPicPr>
            <a:picLocks noChangeAspect="1" noChangeArrowheads="1"/>
          </p:cNvPicPr>
          <p:nvPr/>
        </p:nvPicPr>
        <p:blipFill rotWithShape="1">
          <a:blip r:embed="rId16">
            <a:extLst>
              <a:ext uri="{28A0092B-C50C-407E-A947-70E740481C1C}">
                <a14:useLocalDpi xmlns:a14="http://schemas.microsoft.com/office/drawing/2010/main" val="0"/>
              </a:ext>
            </a:extLst>
          </a:blip>
          <a:srcRect t="13405" b="26807"/>
          <a:stretch/>
        </p:blipFill>
        <p:spPr bwMode="auto">
          <a:xfrm>
            <a:off x="4098787" y="3372161"/>
            <a:ext cx="712619" cy="42606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pic>
        <p:nvPicPr>
          <p:cNvPr id="905" name="Picture 10" descr="QubePos Aquila A8050 Laser Barcode Scanner | Qube Apps Solutions ...">
            <a:extLst>
              <a:ext uri="{FF2B5EF4-FFF2-40B4-BE49-F238E27FC236}">
                <a16:creationId xmlns:a16="http://schemas.microsoft.com/office/drawing/2014/main" id="{EAF775C1-539D-17B3-0A29-3B8B38F4B777}"/>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821097" y="3372160"/>
            <a:ext cx="421685" cy="421685"/>
          </a:xfrm>
          <a:prstGeom prst="rect">
            <a:avLst/>
          </a:prstGeom>
          <a:noFill/>
          <a:extLst>
            <a:ext uri="{909E8E84-426E-40DD-AFC4-6F175D3DCCD1}">
              <a14:hiddenFill xmlns:a14="http://schemas.microsoft.com/office/drawing/2010/main">
                <a:solidFill>
                  <a:srgbClr val="FFFFFF"/>
                </a:solidFill>
              </a14:hiddenFill>
            </a:ext>
          </a:extLst>
        </p:spPr>
      </p:pic>
      <p:pic>
        <p:nvPicPr>
          <p:cNvPr id="906" name="Picture 12" descr="Barcode reader, barcode scanner, bill scanner, mobile scanning ...">
            <a:extLst>
              <a:ext uri="{FF2B5EF4-FFF2-40B4-BE49-F238E27FC236}">
                <a16:creationId xmlns:a16="http://schemas.microsoft.com/office/drawing/2014/main" id="{FB2BFDE7-1581-7676-5E28-7B810B97A496}"/>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716906" y="3396636"/>
            <a:ext cx="400110" cy="400110"/>
          </a:xfrm>
          <a:prstGeom prst="rect">
            <a:avLst/>
          </a:prstGeom>
          <a:noFill/>
          <a:extLst>
            <a:ext uri="{909E8E84-426E-40DD-AFC4-6F175D3DCCD1}">
              <a14:hiddenFill xmlns:a14="http://schemas.microsoft.com/office/drawing/2010/main">
                <a:solidFill>
                  <a:srgbClr val="FFFFFF"/>
                </a:solidFill>
              </a14:hiddenFill>
            </a:ext>
          </a:extLst>
        </p:spPr>
      </p:pic>
      <p:pic>
        <p:nvPicPr>
          <p:cNvPr id="907" name="Picture 6">
            <a:extLst>
              <a:ext uri="{FF2B5EF4-FFF2-40B4-BE49-F238E27FC236}">
                <a16:creationId xmlns:a16="http://schemas.microsoft.com/office/drawing/2014/main" id="{89BECB9C-16A7-DBC4-FC0C-A9658BFD2173}"/>
              </a:ext>
            </a:extLst>
          </p:cNvPr>
          <p:cNvPicPr>
            <a:picLocks noChangeAspect="1" noChangeArrowheads="1"/>
          </p:cNvPicPr>
          <p:nvPr/>
        </p:nvPicPr>
        <p:blipFill rotWithShape="1">
          <a:blip r:embed="rId16">
            <a:extLst>
              <a:ext uri="{28A0092B-C50C-407E-A947-70E740481C1C}">
                <a14:useLocalDpi xmlns:a14="http://schemas.microsoft.com/office/drawing/2010/main" val="0"/>
              </a:ext>
            </a:extLst>
          </a:blip>
          <a:srcRect t="13405" b="26807"/>
          <a:stretch/>
        </p:blipFill>
        <p:spPr bwMode="auto">
          <a:xfrm>
            <a:off x="7074226" y="3367781"/>
            <a:ext cx="712619" cy="42606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pic>
        <p:nvPicPr>
          <p:cNvPr id="908" name="Picture 10" descr="QubePos Aquila A8050 Laser Barcode Scanner | Qube Apps Solutions ...">
            <a:extLst>
              <a:ext uri="{FF2B5EF4-FFF2-40B4-BE49-F238E27FC236}">
                <a16:creationId xmlns:a16="http://schemas.microsoft.com/office/drawing/2014/main" id="{07D53F92-477E-FDAB-1AF0-2D6B297811A0}"/>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7796536" y="3367780"/>
            <a:ext cx="421685" cy="421685"/>
          </a:xfrm>
          <a:prstGeom prst="rect">
            <a:avLst/>
          </a:prstGeom>
          <a:noFill/>
          <a:extLst>
            <a:ext uri="{909E8E84-426E-40DD-AFC4-6F175D3DCCD1}">
              <a14:hiddenFill xmlns:a14="http://schemas.microsoft.com/office/drawing/2010/main">
                <a:solidFill>
                  <a:srgbClr val="FFFFFF"/>
                </a:solidFill>
              </a14:hiddenFill>
            </a:ext>
          </a:extLst>
        </p:spPr>
      </p:pic>
      <p:pic>
        <p:nvPicPr>
          <p:cNvPr id="909" name="Picture 12" descr="Barcode reader, barcode scanner, bill scanner, mobile scanning ...">
            <a:extLst>
              <a:ext uri="{FF2B5EF4-FFF2-40B4-BE49-F238E27FC236}">
                <a16:creationId xmlns:a16="http://schemas.microsoft.com/office/drawing/2014/main" id="{B6C6C866-B184-9936-ECBF-AC587E30B2B3}"/>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6692345" y="3392256"/>
            <a:ext cx="400110" cy="400110"/>
          </a:xfrm>
          <a:prstGeom prst="rect">
            <a:avLst/>
          </a:prstGeom>
          <a:noFill/>
          <a:extLst>
            <a:ext uri="{909E8E84-426E-40DD-AFC4-6F175D3DCCD1}">
              <a14:hiddenFill xmlns:a14="http://schemas.microsoft.com/office/drawing/2010/main">
                <a:solidFill>
                  <a:srgbClr val="FFFFFF"/>
                </a:solidFill>
              </a14:hiddenFill>
            </a:ext>
          </a:extLst>
        </p:spPr>
      </p:pic>
      <p:sp>
        <p:nvSpPr>
          <p:cNvPr id="932" name="Rectangle 931">
            <a:extLst>
              <a:ext uri="{FF2B5EF4-FFF2-40B4-BE49-F238E27FC236}">
                <a16:creationId xmlns:a16="http://schemas.microsoft.com/office/drawing/2014/main" id="{B546B089-2F52-7F19-5039-4B9DE1CA559B}"/>
              </a:ext>
            </a:extLst>
          </p:cNvPr>
          <p:cNvSpPr/>
          <p:nvPr/>
        </p:nvSpPr>
        <p:spPr>
          <a:xfrm>
            <a:off x="6458666" y="4867129"/>
            <a:ext cx="1835115" cy="261610"/>
          </a:xfrm>
          <a:prstGeom prst="rect">
            <a:avLst/>
          </a:prstGeom>
          <a:noFill/>
        </p:spPr>
        <p:txBody>
          <a:bodyPr wrap="squar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1100" b="1">
                <a:ln/>
                <a:latin typeface="Cambria" panose="02040503050406030204" pitchFamily="18" charset="0"/>
                <a:ea typeface="Cambria" panose="02040503050406030204" pitchFamily="18" charset="0"/>
              </a:rPr>
              <a:t>RESEARCH LAB (41)</a:t>
            </a:r>
            <a:endParaRPr lang="en-US" sz="1100" b="1" cap="none" spc="0">
              <a:ln/>
              <a:effectLst/>
              <a:latin typeface="Cambria" panose="02040503050406030204" pitchFamily="18" charset="0"/>
              <a:ea typeface="Cambria" panose="02040503050406030204" pitchFamily="18" charset="0"/>
            </a:endParaRPr>
          </a:p>
        </p:txBody>
      </p:sp>
      <p:sp>
        <p:nvSpPr>
          <p:cNvPr id="933" name="Rectangle 932">
            <a:extLst>
              <a:ext uri="{FF2B5EF4-FFF2-40B4-BE49-F238E27FC236}">
                <a16:creationId xmlns:a16="http://schemas.microsoft.com/office/drawing/2014/main" id="{8DA4D0FB-0DDC-03B9-9226-28CF4692C75A}"/>
              </a:ext>
            </a:extLst>
          </p:cNvPr>
          <p:cNvSpPr/>
          <p:nvPr/>
        </p:nvSpPr>
        <p:spPr>
          <a:xfrm>
            <a:off x="1" y="4845845"/>
            <a:ext cx="3261360" cy="261610"/>
          </a:xfrm>
          <a:prstGeom prst="rect">
            <a:avLst/>
          </a:prstGeom>
          <a:noFill/>
        </p:spPr>
        <p:txBody>
          <a:bodyPr wrap="squar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1100" b="1">
                <a:ln/>
                <a:latin typeface="Cambria" panose="02040503050406030204" pitchFamily="18" charset="0"/>
                <a:ea typeface="Cambria" panose="02040503050406030204" pitchFamily="18" charset="0"/>
              </a:rPr>
              <a:t>TEACHING &amp; LEARNING LAB (64 LAB)</a:t>
            </a:r>
            <a:endParaRPr lang="en-US" sz="1100" b="1" cap="none" spc="0">
              <a:ln/>
              <a:effectLst/>
              <a:latin typeface="Cambria" panose="02040503050406030204" pitchFamily="18" charset="0"/>
              <a:ea typeface="Cambria" panose="02040503050406030204" pitchFamily="18" charset="0"/>
            </a:endParaRPr>
          </a:p>
        </p:txBody>
      </p:sp>
      <p:sp>
        <p:nvSpPr>
          <p:cNvPr id="934" name="Rectangle 933">
            <a:extLst>
              <a:ext uri="{FF2B5EF4-FFF2-40B4-BE49-F238E27FC236}">
                <a16:creationId xmlns:a16="http://schemas.microsoft.com/office/drawing/2014/main" id="{F70ACD75-FA26-5FC3-CA39-45876F585EB7}"/>
              </a:ext>
            </a:extLst>
          </p:cNvPr>
          <p:cNvSpPr/>
          <p:nvPr/>
        </p:nvSpPr>
        <p:spPr>
          <a:xfrm>
            <a:off x="3068654" y="4859541"/>
            <a:ext cx="2716733" cy="261610"/>
          </a:xfrm>
          <a:prstGeom prst="rect">
            <a:avLst/>
          </a:prstGeom>
          <a:noFill/>
        </p:spPr>
        <p:txBody>
          <a:bodyPr wrap="squar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1100" b="1" cap="none" spc="0">
                <a:ln/>
                <a:effectLst/>
                <a:latin typeface="Cambria" panose="02040503050406030204" pitchFamily="18" charset="0"/>
                <a:ea typeface="Cambria" panose="02040503050406030204" pitchFamily="18" charset="0"/>
              </a:rPr>
              <a:t>CHEMICAL STORAGE ROOM (2)</a:t>
            </a:r>
          </a:p>
        </p:txBody>
      </p:sp>
    </p:spTree>
  </p:cSld>
  <p:clrMapOvr>
    <a:masterClrMapping/>
  </p:clrMapOvr>
  <mc:AlternateContent xmlns:mc="http://schemas.openxmlformats.org/markup-compatibility/2006" xmlns:p15="http://schemas.microsoft.com/office/powerpoint/2012/main">
    <mc:Choice Requires="p15">
      <p:transition spd="slow">
        <p15:prstTrans prst="pageCurlDouble"/>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320"/>
        <p:cNvGrpSpPr/>
        <p:nvPr/>
      </p:nvGrpSpPr>
      <p:grpSpPr>
        <a:xfrm>
          <a:off x="0" y="0"/>
          <a:ext cx="0" cy="0"/>
          <a:chOff x="0" y="0"/>
          <a:chExt cx="0" cy="0"/>
        </a:xfrm>
      </p:grpSpPr>
      <p:sp>
        <p:nvSpPr>
          <p:cNvPr id="1321" name="Google Shape;1321;p54"/>
          <p:cNvSpPr txBox="1">
            <a:spLocks noGrp="1"/>
          </p:cNvSpPr>
          <p:nvPr>
            <p:ph type="body" idx="1"/>
          </p:nvPr>
        </p:nvSpPr>
        <p:spPr>
          <a:xfrm>
            <a:off x="720000" y="979801"/>
            <a:ext cx="7704000" cy="403832"/>
          </a:xfrm>
          <a:prstGeom prst="rect">
            <a:avLst/>
          </a:prstGeom>
        </p:spPr>
        <p:txBody>
          <a:bodyPr spcFirstLastPara="1" wrap="square" lIns="91425" tIns="91425" rIns="91425" bIns="91425" anchor="t" anchorCtr="0">
            <a:noAutofit/>
          </a:bodyPr>
          <a:lstStyle/>
          <a:p>
            <a:pPr marL="342900" lvl="0" indent="-342900">
              <a:buFont typeface="Symbol" panose="05050102010706020507" pitchFamily="18" charset="2"/>
              <a:buChar char=""/>
            </a:pPr>
            <a:r>
              <a:rPr lang="en-GB" sz="1400">
                <a:effectLst/>
                <a:latin typeface="Century Gothic" panose="020B0502020202020204" pitchFamily="34" charset="0"/>
                <a:ea typeface="Times New Roman" panose="02020603050405020304" pitchFamily="18" charset="0"/>
                <a:cs typeface="Times New Roman" panose="02020603050405020304" pitchFamily="18" charset="0"/>
              </a:rPr>
              <a:t>The flow will look like this</a:t>
            </a:r>
            <a:endParaRPr lang="en-US" sz="1400">
              <a:effectLst/>
              <a:latin typeface="Times New Roman" panose="02020603050405020304" pitchFamily="18" charset="0"/>
              <a:ea typeface="Times New Roman" panose="02020603050405020304" pitchFamily="18" charset="0"/>
            </a:endParaRPr>
          </a:p>
        </p:txBody>
      </p:sp>
      <p:sp>
        <p:nvSpPr>
          <p:cNvPr id="1322" name="Google Shape;1322;p54"/>
          <p:cNvSpPr txBox="1">
            <a:spLocks noGrp="1"/>
          </p:cNvSpPr>
          <p:nvPr>
            <p:ph type="title"/>
          </p:nvPr>
        </p:nvSpPr>
        <p:spPr>
          <a:xfrm>
            <a:off x="720000" y="387600"/>
            <a:ext cx="7704000" cy="592200"/>
          </a:xfrm>
          <a:prstGeom prst="rect">
            <a:avLst/>
          </a:prstGeom>
        </p:spPr>
        <p:txBody>
          <a:bodyPr spcFirstLastPara="1" wrap="square" lIns="91425" tIns="91425" rIns="91425" bIns="91425" anchor="t" anchorCtr="0">
            <a:noAutofit/>
          </a:bodyPr>
          <a:lstStyle/>
          <a:p>
            <a:r>
              <a:rPr lang="en-MY" sz="2400"/>
              <a:t>DASHBOARDING</a:t>
            </a:r>
          </a:p>
        </p:txBody>
      </p:sp>
      <p:pic>
        <p:nvPicPr>
          <p:cNvPr id="2" name="Picture 1">
            <a:extLst>
              <a:ext uri="{FF2B5EF4-FFF2-40B4-BE49-F238E27FC236}">
                <a16:creationId xmlns:a16="http://schemas.microsoft.com/office/drawing/2014/main" id="{0CE17203-A00F-E4BD-E544-B6671FDF9B27}"/>
              </a:ext>
            </a:extLst>
          </p:cNvPr>
          <p:cNvPicPr>
            <a:picLocks noChangeAspect="1"/>
          </p:cNvPicPr>
          <p:nvPr/>
        </p:nvPicPr>
        <p:blipFill>
          <a:blip r:embed="rId3"/>
          <a:srcRect t="8538" b="8538"/>
          <a:stretch/>
        </p:blipFill>
        <p:spPr>
          <a:xfrm>
            <a:off x="813801" y="1531018"/>
            <a:ext cx="7516397" cy="2081463"/>
          </a:xfrm>
          <a:prstGeom prst="rect">
            <a:avLst/>
          </a:prstGeom>
        </p:spPr>
      </p:pic>
    </p:spTree>
    <p:extLst>
      <p:ext uri="{BB962C8B-B14F-4D97-AF65-F5344CB8AC3E}">
        <p14:creationId xmlns:p14="http://schemas.microsoft.com/office/powerpoint/2010/main" val="223310783"/>
      </p:ext>
    </p:extLst>
  </p:cSld>
  <p:clrMapOvr>
    <a:masterClrMapping/>
  </p:clrMapOvr>
  <mc:AlternateContent xmlns:mc="http://schemas.openxmlformats.org/markup-compatibility/2006" xmlns:p15="http://schemas.microsoft.com/office/powerpoint/2012/main">
    <mc:Choice Requires="p15">
      <p:transition spd="slow">
        <p15:prstTrans prst="pageCurlDouble"/>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320"/>
        <p:cNvGrpSpPr/>
        <p:nvPr/>
      </p:nvGrpSpPr>
      <p:grpSpPr>
        <a:xfrm>
          <a:off x="0" y="0"/>
          <a:ext cx="0" cy="0"/>
          <a:chOff x="0" y="0"/>
          <a:chExt cx="0" cy="0"/>
        </a:xfrm>
      </p:grpSpPr>
      <p:sp>
        <p:nvSpPr>
          <p:cNvPr id="1321" name="Google Shape;1321;p54"/>
          <p:cNvSpPr txBox="1">
            <a:spLocks noGrp="1"/>
          </p:cNvSpPr>
          <p:nvPr>
            <p:ph type="body" idx="1"/>
          </p:nvPr>
        </p:nvSpPr>
        <p:spPr>
          <a:xfrm>
            <a:off x="481262" y="1763580"/>
            <a:ext cx="3176337" cy="2497326"/>
          </a:xfrm>
          <a:prstGeom prst="rect">
            <a:avLst/>
          </a:prstGeom>
        </p:spPr>
        <p:txBody>
          <a:bodyPr spcFirstLastPara="1" wrap="square" lIns="91425" tIns="91425" rIns="91425" bIns="91425" anchor="t" anchorCtr="0">
            <a:noAutofit/>
          </a:bodyPr>
          <a:lstStyle/>
          <a:p>
            <a:pPr marL="342900" lvl="0" indent="-342900">
              <a:spcAft>
                <a:spcPts val="600"/>
              </a:spcAft>
              <a:buFont typeface="+mj-lt"/>
              <a:buAutoNum type="arabicPeriod"/>
            </a:pPr>
            <a:r>
              <a:rPr lang="en-MY" sz="1600">
                <a:effectLst/>
                <a:latin typeface="Century Gothic" panose="020B0502020202020204" pitchFamily="34" charset="0"/>
                <a:ea typeface="Times New Roman" panose="02020603050405020304" pitchFamily="18" charset="0"/>
              </a:rPr>
              <a:t>Set the “</a:t>
            </a:r>
            <a:r>
              <a:rPr lang="en-MY" sz="1600" b="1" i="1">
                <a:effectLst/>
                <a:latin typeface="Century Gothic" panose="020B0502020202020204" pitchFamily="34" charset="0"/>
                <a:ea typeface="Times New Roman" panose="02020603050405020304" pitchFamily="18" charset="0"/>
              </a:rPr>
              <a:t>Gauge</a:t>
            </a:r>
            <a:r>
              <a:rPr lang="en-MY" sz="1600">
                <a:effectLst/>
                <a:latin typeface="Century Gothic" panose="020B0502020202020204" pitchFamily="34" charset="0"/>
                <a:ea typeface="Times New Roman" panose="02020603050405020304" pitchFamily="18" charset="0"/>
              </a:rPr>
              <a:t>” 1 node as follows:</a:t>
            </a:r>
            <a:endParaRPr lang="en-US" sz="1800">
              <a:effectLst/>
              <a:latin typeface="Times New Roman" panose="02020603050405020304" pitchFamily="18" charset="0"/>
              <a:ea typeface="Times New Roman" panose="02020603050405020304" pitchFamily="18" charset="0"/>
            </a:endParaRPr>
          </a:p>
          <a:p>
            <a:pPr marL="342900" lvl="0" indent="-342900">
              <a:spcAft>
                <a:spcPts val="300"/>
              </a:spcAft>
              <a:buFont typeface="Symbol" panose="05050102010706020507" pitchFamily="18" charset="2"/>
              <a:buChar char=""/>
            </a:pPr>
            <a:r>
              <a:rPr lang="en-MY" sz="1600">
                <a:effectLst/>
                <a:latin typeface="Century Gothic" panose="020B0502020202020204" pitchFamily="34" charset="0"/>
                <a:ea typeface="Times New Roman" panose="02020603050405020304" pitchFamily="18" charset="0"/>
              </a:rPr>
              <a:t>Double click on the Chart.</a:t>
            </a:r>
            <a:endParaRPr lang="en-US" sz="1800">
              <a:effectLst/>
              <a:latin typeface="Times New Roman" panose="02020603050405020304" pitchFamily="18" charset="0"/>
              <a:ea typeface="Times New Roman" panose="02020603050405020304" pitchFamily="18" charset="0"/>
            </a:endParaRPr>
          </a:p>
          <a:p>
            <a:pPr marL="342900" lvl="0" indent="-342900">
              <a:spcAft>
                <a:spcPts val="300"/>
              </a:spcAft>
              <a:buFont typeface="Symbol" panose="05050102010706020507" pitchFamily="18" charset="2"/>
              <a:buChar char=""/>
            </a:pPr>
            <a:r>
              <a:rPr lang="en-MY" sz="1600">
                <a:effectLst/>
                <a:latin typeface="Century Gothic" panose="020B0502020202020204" pitchFamily="34" charset="0"/>
                <a:ea typeface="Times New Roman" panose="02020603050405020304" pitchFamily="18" charset="0"/>
              </a:rPr>
              <a:t>Make changes according to the following diagram.</a:t>
            </a:r>
          </a:p>
          <a:p>
            <a:pPr marL="342900" indent="-342900">
              <a:spcAft>
                <a:spcPts val="300"/>
              </a:spcAft>
              <a:buFont typeface="Symbol" panose="05050102010706020507" pitchFamily="18" charset="2"/>
              <a:buChar char=""/>
            </a:pPr>
            <a:r>
              <a:rPr lang="en-MY" sz="1400">
                <a:effectLst/>
                <a:latin typeface="Century Gothic" panose="020B0502020202020204" pitchFamily="34" charset="0"/>
                <a:ea typeface="Times New Roman" panose="02020603050405020304" pitchFamily="18" charset="0"/>
              </a:rPr>
              <a:t>Once all the parameters are set, make sure to click “</a:t>
            </a:r>
            <a:r>
              <a:rPr lang="en-MY" sz="1400" b="1" i="1">
                <a:solidFill>
                  <a:srgbClr val="E44900"/>
                </a:solidFill>
                <a:effectLst/>
                <a:latin typeface="Century Gothic" panose="020B0502020202020204" pitchFamily="34" charset="0"/>
                <a:ea typeface="Times New Roman" panose="02020603050405020304" pitchFamily="18" charset="0"/>
              </a:rPr>
              <a:t>Update</a:t>
            </a:r>
            <a:r>
              <a:rPr lang="en-MY" sz="1400">
                <a:effectLst/>
                <a:latin typeface="Century Gothic" panose="020B0502020202020204" pitchFamily="34" charset="0"/>
                <a:ea typeface="Times New Roman" panose="02020603050405020304" pitchFamily="18" charset="0"/>
              </a:rPr>
              <a:t>”, “</a:t>
            </a:r>
            <a:r>
              <a:rPr lang="en-MY" sz="1400" b="1" i="1">
                <a:solidFill>
                  <a:srgbClr val="E44900"/>
                </a:solidFill>
                <a:effectLst/>
                <a:latin typeface="Century Gothic" panose="020B0502020202020204" pitchFamily="34" charset="0"/>
                <a:ea typeface="Times New Roman" panose="02020603050405020304" pitchFamily="18" charset="0"/>
              </a:rPr>
              <a:t>Done</a:t>
            </a:r>
            <a:r>
              <a:rPr lang="en-MY" sz="1400">
                <a:effectLst/>
                <a:latin typeface="Century Gothic" panose="020B0502020202020204" pitchFamily="34" charset="0"/>
                <a:ea typeface="Times New Roman" panose="02020603050405020304" pitchFamily="18" charset="0"/>
              </a:rPr>
              <a:t>”, and finally “</a:t>
            </a:r>
            <a:r>
              <a:rPr lang="en-MY" sz="1400" b="1" i="1">
                <a:solidFill>
                  <a:srgbClr val="E44900"/>
                </a:solidFill>
                <a:effectLst/>
                <a:latin typeface="Century Gothic" panose="020B0502020202020204" pitchFamily="34" charset="0"/>
                <a:ea typeface="Times New Roman" panose="02020603050405020304" pitchFamily="18" charset="0"/>
              </a:rPr>
              <a:t>Deploy</a:t>
            </a:r>
            <a:r>
              <a:rPr lang="en-MY" sz="1400">
                <a:effectLst/>
                <a:latin typeface="Century Gothic" panose="020B0502020202020204" pitchFamily="34" charset="0"/>
                <a:ea typeface="Times New Roman" panose="02020603050405020304" pitchFamily="18" charset="0"/>
              </a:rPr>
              <a:t>”.</a:t>
            </a:r>
            <a:endParaRPr lang="en-US" sz="1800">
              <a:effectLst/>
              <a:latin typeface="Times New Roman" panose="02020603050405020304" pitchFamily="18" charset="0"/>
              <a:ea typeface="Times New Roman" panose="02020603050405020304" pitchFamily="18" charset="0"/>
            </a:endParaRPr>
          </a:p>
        </p:txBody>
      </p:sp>
      <p:sp>
        <p:nvSpPr>
          <p:cNvPr id="1322" name="Google Shape;1322;p54"/>
          <p:cNvSpPr txBox="1">
            <a:spLocks noGrp="1"/>
          </p:cNvSpPr>
          <p:nvPr>
            <p:ph type="title"/>
          </p:nvPr>
        </p:nvSpPr>
        <p:spPr>
          <a:xfrm>
            <a:off x="720000" y="387600"/>
            <a:ext cx="7704000" cy="592200"/>
          </a:xfrm>
          <a:prstGeom prst="rect">
            <a:avLst/>
          </a:prstGeom>
        </p:spPr>
        <p:txBody>
          <a:bodyPr spcFirstLastPara="1" wrap="square" lIns="91425" tIns="91425" rIns="91425" bIns="91425" anchor="t" anchorCtr="0">
            <a:noAutofit/>
          </a:bodyPr>
          <a:lstStyle/>
          <a:p>
            <a:r>
              <a:rPr lang="en-MY" sz="2400"/>
              <a:t>DASHBOARDING</a:t>
            </a:r>
          </a:p>
        </p:txBody>
      </p:sp>
      <p:pic>
        <p:nvPicPr>
          <p:cNvPr id="3" name="Picture 2" descr="Graphical user interface, application&#10;&#10;Description automatically generated">
            <a:extLst>
              <a:ext uri="{FF2B5EF4-FFF2-40B4-BE49-F238E27FC236}">
                <a16:creationId xmlns:a16="http://schemas.microsoft.com/office/drawing/2014/main" id="{04EA7F5F-3053-1048-A9D3-C1C36D562CD1}"/>
              </a:ext>
            </a:extLst>
          </p:cNvPr>
          <p:cNvPicPr>
            <a:picLocks noChangeAspect="1"/>
          </p:cNvPicPr>
          <p:nvPr/>
        </p:nvPicPr>
        <p:blipFill rotWithShape="1">
          <a:blip r:embed="rId3"/>
          <a:srcRect l="2795" t="2482" r="3106" b="3000"/>
          <a:stretch/>
        </p:blipFill>
        <p:spPr>
          <a:xfrm>
            <a:off x="3982452" y="955735"/>
            <a:ext cx="4429516" cy="4113017"/>
          </a:xfrm>
          <a:prstGeom prst="rect">
            <a:avLst/>
          </a:prstGeom>
        </p:spPr>
      </p:pic>
    </p:spTree>
    <p:extLst>
      <p:ext uri="{BB962C8B-B14F-4D97-AF65-F5344CB8AC3E}">
        <p14:creationId xmlns:p14="http://schemas.microsoft.com/office/powerpoint/2010/main" val="2602639847"/>
      </p:ext>
    </p:extLst>
  </p:cSld>
  <p:clrMapOvr>
    <a:masterClrMapping/>
  </p:clrMapOvr>
  <mc:AlternateContent xmlns:mc="http://schemas.openxmlformats.org/markup-compatibility/2006" xmlns:p15="http://schemas.microsoft.com/office/powerpoint/2012/main">
    <mc:Choice Requires="p15">
      <p:transition spd="slow">
        <p15:prstTrans prst="pageCurlDouble"/>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320"/>
        <p:cNvGrpSpPr/>
        <p:nvPr/>
      </p:nvGrpSpPr>
      <p:grpSpPr>
        <a:xfrm>
          <a:off x="0" y="0"/>
          <a:ext cx="0" cy="0"/>
          <a:chOff x="0" y="0"/>
          <a:chExt cx="0" cy="0"/>
        </a:xfrm>
      </p:grpSpPr>
      <p:sp>
        <p:nvSpPr>
          <p:cNvPr id="1322" name="Google Shape;1322;p54"/>
          <p:cNvSpPr txBox="1">
            <a:spLocks noGrp="1"/>
          </p:cNvSpPr>
          <p:nvPr>
            <p:ph type="title"/>
          </p:nvPr>
        </p:nvSpPr>
        <p:spPr>
          <a:xfrm>
            <a:off x="720000" y="387600"/>
            <a:ext cx="7704000" cy="592200"/>
          </a:xfrm>
          <a:prstGeom prst="rect">
            <a:avLst/>
          </a:prstGeom>
        </p:spPr>
        <p:txBody>
          <a:bodyPr spcFirstLastPara="1" wrap="square" lIns="91425" tIns="91425" rIns="91425" bIns="91425" anchor="t" anchorCtr="0">
            <a:noAutofit/>
          </a:bodyPr>
          <a:lstStyle/>
          <a:p>
            <a:r>
              <a:rPr lang="en-MY" sz="2400"/>
              <a:t>DASHBOARDING</a:t>
            </a:r>
          </a:p>
        </p:txBody>
      </p:sp>
      <p:sp>
        <p:nvSpPr>
          <p:cNvPr id="5" name="Google Shape;1321;p54">
            <a:extLst>
              <a:ext uri="{FF2B5EF4-FFF2-40B4-BE49-F238E27FC236}">
                <a16:creationId xmlns:a16="http://schemas.microsoft.com/office/drawing/2014/main" id="{0A020293-192F-F522-E8CA-D431E5BCB418}"/>
              </a:ext>
            </a:extLst>
          </p:cNvPr>
          <p:cNvSpPr txBox="1">
            <a:spLocks/>
          </p:cNvSpPr>
          <p:nvPr/>
        </p:nvSpPr>
        <p:spPr>
          <a:xfrm>
            <a:off x="491400" y="1022886"/>
            <a:ext cx="7932600" cy="127249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23850" algn="l" rtl="0">
              <a:lnSpc>
                <a:spcPct val="100000"/>
              </a:lnSpc>
              <a:spcBef>
                <a:spcPts val="0"/>
              </a:spcBef>
              <a:spcAft>
                <a:spcPts val="0"/>
              </a:spcAft>
              <a:buClr>
                <a:schemeClr val="dk2"/>
              </a:buClr>
              <a:buSzPts val="1500"/>
              <a:buFont typeface="Roboto"/>
              <a:buChar char="●"/>
              <a:defRPr sz="1500" b="0" i="0" u="none" strike="noStrike" cap="none">
                <a:solidFill>
                  <a:schemeClr val="lt1"/>
                </a:solidFill>
                <a:latin typeface="Roboto"/>
                <a:ea typeface="Roboto"/>
                <a:cs typeface="Roboto"/>
                <a:sym typeface="Roboto"/>
              </a:defRPr>
            </a:lvl1pPr>
            <a:lvl2pPr marL="914400" marR="0" lvl="1" indent="-323850" algn="l" rtl="0">
              <a:lnSpc>
                <a:spcPct val="100000"/>
              </a:lnSpc>
              <a:spcBef>
                <a:spcPts val="1000"/>
              </a:spcBef>
              <a:spcAft>
                <a:spcPts val="0"/>
              </a:spcAft>
              <a:buClr>
                <a:schemeClr val="lt1"/>
              </a:buClr>
              <a:buSzPts val="1500"/>
              <a:buFont typeface="Roboto"/>
              <a:buChar char="○"/>
              <a:defRPr sz="1500" b="0" i="0" u="none" strike="noStrike" cap="none">
                <a:solidFill>
                  <a:schemeClr val="lt1"/>
                </a:solidFill>
                <a:latin typeface="Roboto"/>
                <a:ea typeface="Roboto"/>
                <a:cs typeface="Roboto"/>
                <a:sym typeface="Roboto"/>
              </a:defRPr>
            </a:lvl2pPr>
            <a:lvl3pPr marL="1371600" marR="0" lvl="2" indent="-323850" algn="l" rtl="0">
              <a:lnSpc>
                <a:spcPct val="100000"/>
              </a:lnSpc>
              <a:spcBef>
                <a:spcPts val="0"/>
              </a:spcBef>
              <a:spcAft>
                <a:spcPts val="0"/>
              </a:spcAft>
              <a:buClr>
                <a:schemeClr val="lt1"/>
              </a:buClr>
              <a:buSzPts val="1500"/>
              <a:buFont typeface="Roboto"/>
              <a:buChar char="■"/>
              <a:defRPr sz="1500" b="0" i="0" u="none" strike="noStrike" cap="none">
                <a:solidFill>
                  <a:schemeClr val="lt1"/>
                </a:solidFill>
                <a:latin typeface="Roboto"/>
                <a:ea typeface="Roboto"/>
                <a:cs typeface="Roboto"/>
                <a:sym typeface="Roboto"/>
              </a:defRPr>
            </a:lvl3pPr>
            <a:lvl4pPr marL="1828800" marR="0" lvl="3" indent="-323850" algn="l" rtl="0">
              <a:lnSpc>
                <a:spcPct val="100000"/>
              </a:lnSpc>
              <a:spcBef>
                <a:spcPts val="0"/>
              </a:spcBef>
              <a:spcAft>
                <a:spcPts val="0"/>
              </a:spcAft>
              <a:buClr>
                <a:schemeClr val="lt1"/>
              </a:buClr>
              <a:buSzPts val="1500"/>
              <a:buFont typeface="Roboto"/>
              <a:buChar char="●"/>
              <a:defRPr sz="1500" b="0" i="0" u="none" strike="noStrike" cap="none">
                <a:solidFill>
                  <a:schemeClr val="lt1"/>
                </a:solidFill>
                <a:latin typeface="Roboto"/>
                <a:ea typeface="Roboto"/>
                <a:cs typeface="Roboto"/>
                <a:sym typeface="Roboto"/>
              </a:defRPr>
            </a:lvl4pPr>
            <a:lvl5pPr marL="2286000" marR="0" lvl="4" indent="-323850" algn="l" rtl="0">
              <a:lnSpc>
                <a:spcPct val="100000"/>
              </a:lnSpc>
              <a:spcBef>
                <a:spcPts val="0"/>
              </a:spcBef>
              <a:spcAft>
                <a:spcPts val="0"/>
              </a:spcAft>
              <a:buClr>
                <a:schemeClr val="lt1"/>
              </a:buClr>
              <a:buSzPts val="1500"/>
              <a:buFont typeface="Roboto"/>
              <a:buChar char="○"/>
              <a:defRPr sz="1500" b="0" i="0" u="none" strike="noStrike" cap="none">
                <a:solidFill>
                  <a:schemeClr val="lt1"/>
                </a:solidFill>
                <a:latin typeface="Roboto"/>
                <a:ea typeface="Roboto"/>
                <a:cs typeface="Roboto"/>
                <a:sym typeface="Roboto"/>
              </a:defRPr>
            </a:lvl5pPr>
            <a:lvl6pPr marL="2743200" marR="0" lvl="5" indent="-323850" algn="l" rtl="0">
              <a:lnSpc>
                <a:spcPct val="100000"/>
              </a:lnSpc>
              <a:spcBef>
                <a:spcPts val="0"/>
              </a:spcBef>
              <a:spcAft>
                <a:spcPts val="0"/>
              </a:spcAft>
              <a:buClr>
                <a:schemeClr val="lt1"/>
              </a:buClr>
              <a:buSzPts val="1500"/>
              <a:buFont typeface="Roboto"/>
              <a:buChar char="■"/>
              <a:defRPr sz="1500" b="0" i="0" u="none" strike="noStrike" cap="none">
                <a:solidFill>
                  <a:schemeClr val="lt1"/>
                </a:solidFill>
                <a:latin typeface="Roboto"/>
                <a:ea typeface="Roboto"/>
                <a:cs typeface="Roboto"/>
                <a:sym typeface="Roboto"/>
              </a:defRPr>
            </a:lvl6pPr>
            <a:lvl7pPr marL="3200400" marR="0" lvl="6" indent="-323850" algn="l" rtl="0">
              <a:lnSpc>
                <a:spcPct val="100000"/>
              </a:lnSpc>
              <a:spcBef>
                <a:spcPts val="0"/>
              </a:spcBef>
              <a:spcAft>
                <a:spcPts val="0"/>
              </a:spcAft>
              <a:buClr>
                <a:schemeClr val="lt1"/>
              </a:buClr>
              <a:buSzPts val="1500"/>
              <a:buFont typeface="Roboto"/>
              <a:buChar char="●"/>
              <a:defRPr sz="1500" b="0" i="0" u="none" strike="noStrike" cap="none">
                <a:solidFill>
                  <a:schemeClr val="lt1"/>
                </a:solidFill>
                <a:latin typeface="Roboto"/>
                <a:ea typeface="Roboto"/>
                <a:cs typeface="Roboto"/>
                <a:sym typeface="Roboto"/>
              </a:defRPr>
            </a:lvl7pPr>
            <a:lvl8pPr marL="3657600" marR="0" lvl="7" indent="-323850" algn="l" rtl="0">
              <a:lnSpc>
                <a:spcPct val="100000"/>
              </a:lnSpc>
              <a:spcBef>
                <a:spcPts val="0"/>
              </a:spcBef>
              <a:spcAft>
                <a:spcPts val="0"/>
              </a:spcAft>
              <a:buClr>
                <a:schemeClr val="lt1"/>
              </a:buClr>
              <a:buSzPts val="1500"/>
              <a:buFont typeface="Roboto"/>
              <a:buChar char="○"/>
              <a:defRPr sz="1500" b="0" i="0" u="none" strike="noStrike" cap="none">
                <a:solidFill>
                  <a:schemeClr val="lt1"/>
                </a:solidFill>
                <a:latin typeface="Roboto"/>
                <a:ea typeface="Roboto"/>
                <a:cs typeface="Roboto"/>
                <a:sym typeface="Roboto"/>
              </a:defRPr>
            </a:lvl8pPr>
            <a:lvl9pPr marL="4114800" marR="0" lvl="8" indent="-323850" algn="l" rtl="0">
              <a:lnSpc>
                <a:spcPct val="100000"/>
              </a:lnSpc>
              <a:spcBef>
                <a:spcPts val="0"/>
              </a:spcBef>
              <a:spcAft>
                <a:spcPts val="0"/>
              </a:spcAft>
              <a:buClr>
                <a:schemeClr val="lt1"/>
              </a:buClr>
              <a:buSzPts val="1500"/>
              <a:buFont typeface="Roboto"/>
              <a:buChar char="■"/>
              <a:defRPr sz="1500" b="0" i="0" u="none" strike="noStrike" cap="none">
                <a:solidFill>
                  <a:schemeClr val="lt1"/>
                </a:solidFill>
                <a:latin typeface="Roboto"/>
                <a:ea typeface="Roboto"/>
                <a:cs typeface="Roboto"/>
                <a:sym typeface="Roboto"/>
              </a:defRPr>
            </a:lvl9pPr>
          </a:lstStyle>
          <a:p>
            <a:pPr marL="133350" indent="0">
              <a:spcAft>
                <a:spcPts val="600"/>
              </a:spcAft>
              <a:buFont typeface="Roboto"/>
              <a:buNone/>
            </a:pPr>
            <a:r>
              <a:rPr lang="en-GB" sz="1600" b="1">
                <a:latin typeface="Century Gothic" panose="020B0502020202020204" pitchFamily="34" charset="0"/>
                <a:ea typeface="Times New Roman" panose="02020603050405020304" pitchFamily="18" charset="0"/>
                <a:cs typeface="Times New Roman" panose="02020603050405020304" pitchFamily="18" charset="0"/>
              </a:rPr>
              <a:t>Accessing the UI Dashboard</a:t>
            </a:r>
          </a:p>
          <a:p>
            <a:pPr marL="342900" lvl="0" indent="-342900">
              <a:spcAft>
                <a:spcPts val="600"/>
              </a:spcAft>
              <a:buFont typeface="+mj-lt"/>
              <a:buAutoNum type="arabicPeriod"/>
            </a:pPr>
            <a:r>
              <a:rPr lang="en-MY" sz="1400">
                <a:effectLst/>
                <a:latin typeface="Century Gothic" panose="020B0502020202020204" pitchFamily="34" charset="0"/>
                <a:ea typeface="Times New Roman" panose="02020603050405020304" pitchFamily="18" charset="0"/>
              </a:rPr>
              <a:t>In Node-RED, locate the right-hand side of the screen and click on the downward arrow icon. </a:t>
            </a:r>
            <a:endParaRPr lang="en-US" sz="1600">
              <a:effectLst/>
              <a:latin typeface="Times New Roman" panose="02020603050405020304" pitchFamily="18" charset="0"/>
              <a:ea typeface="Times New Roman" panose="02020603050405020304" pitchFamily="18" charset="0"/>
            </a:endParaRPr>
          </a:p>
          <a:p>
            <a:pPr marL="342900" lvl="0" indent="-342900">
              <a:spcAft>
                <a:spcPts val="600"/>
              </a:spcAft>
              <a:buFont typeface="+mj-lt"/>
              <a:buAutoNum type="arabicPeriod"/>
            </a:pPr>
            <a:r>
              <a:rPr lang="en-MY" sz="1400">
                <a:effectLst/>
                <a:latin typeface="Century Gothic" panose="020B0502020202020204" pitchFamily="34" charset="0"/>
                <a:ea typeface="Times New Roman" panose="02020603050405020304" pitchFamily="18" charset="0"/>
              </a:rPr>
              <a:t>Select “</a:t>
            </a:r>
            <a:r>
              <a:rPr lang="en-MY" sz="1400" b="1" i="1">
                <a:effectLst/>
                <a:latin typeface="Century Gothic" panose="020B0502020202020204" pitchFamily="34" charset="0"/>
                <a:ea typeface="Times New Roman" panose="02020603050405020304" pitchFamily="18" charset="0"/>
              </a:rPr>
              <a:t>Dashboard</a:t>
            </a:r>
            <a:r>
              <a:rPr lang="en-MY" sz="1400">
                <a:effectLst/>
                <a:latin typeface="Century Gothic" panose="020B0502020202020204" pitchFamily="34" charset="0"/>
                <a:ea typeface="Times New Roman" panose="02020603050405020304" pitchFamily="18" charset="0"/>
              </a:rPr>
              <a:t>” from the drop-down menu.</a:t>
            </a:r>
            <a:endParaRPr lang="en-US" sz="1600">
              <a:effectLst/>
              <a:latin typeface="Times New Roman" panose="02020603050405020304" pitchFamily="18" charset="0"/>
              <a:ea typeface="Times New Roman" panose="02020603050405020304" pitchFamily="18" charset="0"/>
            </a:endParaRPr>
          </a:p>
        </p:txBody>
      </p:sp>
      <p:pic>
        <p:nvPicPr>
          <p:cNvPr id="6" name="Picture 5" descr="Graphical user interface, application, Word&#10;&#10;Description automatically generated">
            <a:extLst>
              <a:ext uri="{FF2B5EF4-FFF2-40B4-BE49-F238E27FC236}">
                <a16:creationId xmlns:a16="http://schemas.microsoft.com/office/drawing/2014/main" id="{02784246-A0CD-6E03-A2BD-CBAC06E148B5}"/>
              </a:ext>
            </a:extLst>
          </p:cNvPr>
          <p:cNvPicPr>
            <a:picLocks noChangeAspect="1"/>
          </p:cNvPicPr>
          <p:nvPr/>
        </p:nvPicPr>
        <p:blipFill rotWithShape="1">
          <a:blip r:embed="rId3"/>
          <a:srcRect b="28975"/>
          <a:stretch/>
        </p:blipFill>
        <p:spPr>
          <a:xfrm>
            <a:off x="417050" y="2561870"/>
            <a:ext cx="2307590" cy="1892300"/>
          </a:xfrm>
          <a:prstGeom prst="rect">
            <a:avLst/>
          </a:prstGeom>
          <a:ln>
            <a:solidFill>
              <a:schemeClr val="bg1">
                <a:lumMod val="75000"/>
              </a:schemeClr>
            </a:solidFill>
          </a:ln>
        </p:spPr>
      </p:pic>
      <p:pic>
        <p:nvPicPr>
          <p:cNvPr id="7" name="Picture 6">
            <a:extLst>
              <a:ext uri="{FF2B5EF4-FFF2-40B4-BE49-F238E27FC236}">
                <a16:creationId xmlns:a16="http://schemas.microsoft.com/office/drawing/2014/main" id="{409E8B3C-8778-EFC1-E646-BD55B6E7DF9B}"/>
              </a:ext>
            </a:extLst>
          </p:cNvPr>
          <p:cNvPicPr>
            <a:picLocks noChangeAspect="1"/>
          </p:cNvPicPr>
          <p:nvPr/>
        </p:nvPicPr>
        <p:blipFill rotWithShape="1">
          <a:blip r:embed="rId4"/>
          <a:srcRect t="14570" b="12844"/>
          <a:stretch/>
        </p:blipFill>
        <p:spPr>
          <a:xfrm>
            <a:off x="3152445" y="2259243"/>
            <a:ext cx="3079750" cy="456565"/>
          </a:xfrm>
          <a:prstGeom prst="rect">
            <a:avLst/>
          </a:prstGeom>
        </p:spPr>
      </p:pic>
      <p:pic>
        <p:nvPicPr>
          <p:cNvPr id="8" name="Picture 7">
            <a:extLst>
              <a:ext uri="{FF2B5EF4-FFF2-40B4-BE49-F238E27FC236}">
                <a16:creationId xmlns:a16="http://schemas.microsoft.com/office/drawing/2014/main" id="{66E26763-11A1-C7B8-995E-44FF54A332F3}"/>
              </a:ext>
            </a:extLst>
          </p:cNvPr>
          <p:cNvPicPr>
            <a:picLocks noChangeAspect="1"/>
          </p:cNvPicPr>
          <p:nvPr/>
        </p:nvPicPr>
        <p:blipFill>
          <a:blip r:embed="rId5"/>
          <a:stretch>
            <a:fillRect/>
          </a:stretch>
        </p:blipFill>
        <p:spPr>
          <a:xfrm>
            <a:off x="6239981" y="2880323"/>
            <a:ext cx="2506981" cy="1977665"/>
          </a:xfrm>
          <a:prstGeom prst="rect">
            <a:avLst/>
          </a:prstGeom>
        </p:spPr>
      </p:pic>
      <p:cxnSp>
        <p:nvCxnSpPr>
          <p:cNvPr id="9" name="Straight Arrow Connector 8">
            <a:extLst>
              <a:ext uri="{FF2B5EF4-FFF2-40B4-BE49-F238E27FC236}">
                <a16:creationId xmlns:a16="http://schemas.microsoft.com/office/drawing/2014/main" id="{ED2B56BB-A71B-2576-380B-925B5EEBB102}"/>
              </a:ext>
            </a:extLst>
          </p:cNvPr>
          <p:cNvCxnSpPr>
            <a:cxnSpLocks/>
          </p:cNvCxnSpPr>
          <p:nvPr/>
        </p:nvCxnSpPr>
        <p:spPr>
          <a:xfrm flipV="1">
            <a:off x="2737472" y="2708503"/>
            <a:ext cx="644525" cy="773162"/>
          </a:xfrm>
          <a:prstGeom prst="straightConnector1">
            <a:avLst/>
          </a:prstGeom>
          <a:ln>
            <a:solidFill>
              <a:schemeClr val="bg2"/>
            </a:solidFill>
            <a:tailEnd type="triangle"/>
          </a:ln>
        </p:spPr>
        <p:style>
          <a:lnRef idx="2">
            <a:schemeClr val="accent4"/>
          </a:lnRef>
          <a:fillRef idx="0">
            <a:schemeClr val="accent4"/>
          </a:fillRef>
          <a:effectRef idx="1">
            <a:schemeClr val="accent4"/>
          </a:effectRef>
          <a:fontRef idx="minor">
            <a:schemeClr val="tx1"/>
          </a:fontRef>
        </p:style>
      </p:cxnSp>
      <p:cxnSp>
        <p:nvCxnSpPr>
          <p:cNvPr id="10" name="Straight Arrow Connector 9">
            <a:extLst>
              <a:ext uri="{FF2B5EF4-FFF2-40B4-BE49-F238E27FC236}">
                <a16:creationId xmlns:a16="http://schemas.microsoft.com/office/drawing/2014/main" id="{FF82D6BE-0C1C-AA46-6B90-443BDE64292F}"/>
              </a:ext>
            </a:extLst>
          </p:cNvPr>
          <p:cNvCxnSpPr>
            <a:cxnSpLocks/>
          </p:cNvCxnSpPr>
          <p:nvPr/>
        </p:nvCxnSpPr>
        <p:spPr>
          <a:xfrm>
            <a:off x="5185399" y="2792009"/>
            <a:ext cx="1046796" cy="689656"/>
          </a:xfrm>
          <a:prstGeom prst="straightConnector1">
            <a:avLst/>
          </a:prstGeom>
          <a:ln>
            <a:solidFill>
              <a:schemeClr val="bg2"/>
            </a:solidFill>
            <a:tailEnd type="triangle"/>
          </a:ln>
        </p:spPr>
        <p:style>
          <a:lnRef idx="2">
            <a:schemeClr val="accent4"/>
          </a:lnRef>
          <a:fillRef idx="0">
            <a:schemeClr val="accent4"/>
          </a:fillRef>
          <a:effectRef idx="1">
            <a:schemeClr val="accent4"/>
          </a:effectRef>
          <a:fontRef idx="minor">
            <a:schemeClr val="tx1"/>
          </a:fontRef>
        </p:style>
      </p:cxnSp>
      <p:sp>
        <p:nvSpPr>
          <p:cNvPr id="11" name="Rectangle 10">
            <a:extLst>
              <a:ext uri="{FF2B5EF4-FFF2-40B4-BE49-F238E27FC236}">
                <a16:creationId xmlns:a16="http://schemas.microsoft.com/office/drawing/2014/main" id="{129D2D44-8D8E-8768-75A9-1660C33815E8}"/>
              </a:ext>
            </a:extLst>
          </p:cNvPr>
          <p:cNvSpPr/>
          <p:nvPr/>
        </p:nvSpPr>
        <p:spPr>
          <a:xfrm>
            <a:off x="2447145" y="2487525"/>
            <a:ext cx="338455" cy="369253"/>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2" name="Rectangle 11">
            <a:extLst>
              <a:ext uri="{FF2B5EF4-FFF2-40B4-BE49-F238E27FC236}">
                <a16:creationId xmlns:a16="http://schemas.microsoft.com/office/drawing/2014/main" id="{B654EE51-C6D5-12A3-D6D1-C25C935F7C1D}"/>
              </a:ext>
            </a:extLst>
          </p:cNvPr>
          <p:cNvSpPr/>
          <p:nvPr/>
        </p:nvSpPr>
        <p:spPr>
          <a:xfrm>
            <a:off x="987825" y="4060738"/>
            <a:ext cx="777965" cy="25908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3" name="Rectangle 12">
            <a:extLst>
              <a:ext uri="{FF2B5EF4-FFF2-40B4-BE49-F238E27FC236}">
                <a16:creationId xmlns:a16="http://schemas.microsoft.com/office/drawing/2014/main" id="{41912AF1-9535-D062-5539-49EB4EFDF5E6}"/>
              </a:ext>
            </a:extLst>
          </p:cNvPr>
          <p:cNvSpPr/>
          <p:nvPr/>
        </p:nvSpPr>
        <p:spPr>
          <a:xfrm>
            <a:off x="5805157" y="2278527"/>
            <a:ext cx="338455" cy="369253"/>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Tree>
    <p:extLst>
      <p:ext uri="{BB962C8B-B14F-4D97-AF65-F5344CB8AC3E}">
        <p14:creationId xmlns:p14="http://schemas.microsoft.com/office/powerpoint/2010/main" val="4237157477"/>
      </p:ext>
    </p:extLst>
  </p:cSld>
  <p:clrMapOvr>
    <a:masterClrMapping/>
  </p:clrMapOvr>
  <mc:AlternateContent xmlns:mc="http://schemas.openxmlformats.org/markup-compatibility/2006" xmlns:p15="http://schemas.microsoft.com/office/powerpoint/2012/main">
    <mc:Choice Requires="p15">
      <p:transition spd="slow">
        <p15:prstTrans prst="pageCurlDouble"/>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827"/>
        <p:cNvGrpSpPr/>
        <p:nvPr/>
      </p:nvGrpSpPr>
      <p:grpSpPr>
        <a:xfrm>
          <a:off x="0" y="0"/>
          <a:ext cx="0" cy="0"/>
          <a:chOff x="0" y="0"/>
          <a:chExt cx="0" cy="0"/>
        </a:xfrm>
      </p:grpSpPr>
      <p:sp>
        <p:nvSpPr>
          <p:cNvPr id="828" name="Google Shape;828;p30"/>
          <p:cNvSpPr/>
          <p:nvPr/>
        </p:nvSpPr>
        <p:spPr>
          <a:xfrm>
            <a:off x="12812293" y="872774"/>
            <a:ext cx="144983" cy="272315"/>
          </a:xfrm>
          <a:custGeom>
            <a:avLst/>
            <a:gdLst/>
            <a:ahLst/>
            <a:cxnLst/>
            <a:rect l="l" t="t" r="r" b="b"/>
            <a:pathLst>
              <a:path w="739" h="1388" extrusionOk="0">
                <a:moveTo>
                  <a:pt x="36" y="1"/>
                </a:moveTo>
                <a:cubicBezTo>
                  <a:pt x="27" y="1"/>
                  <a:pt x="18" y="7"/>
                  <a:pt x="12" y="18"/>
                </a:cubicBezTo>
                <a:cubicBezTo>
                  <a:pt x="1" y="30"/>
                  <a:pt x="1" y="42"/>
                  <a:pt x="12" y="54"/>
                </a:cubicBezTo>
                <a:cubicBezTo>
                  <a:pt x="405" y="590"/>
                  <a:pt x="679" y="1352"/>
                  <a:pt x="703" y="1364"/>
                </a:cubicBezTo>
                <a:cubicBezTo>
                  <a:pt x="679" y="1388"/>
                  <a:pt x="715" y="1388"/>
                  <a:pt x="727" y="1388"/>
                </a:cubicBezTo>
                <a:cubicBezTo>
                  <a:pt x="739" y="1364"/>
                  <a:pt x="739" y="1352"/>
                  <a:pt x="739" y="1340"/>
                </a:cubicBezTo>
                <a:cubicBezTo>
                  <a:pt x="739" y="1328"/>
                  <a:pt x="453" y="554"/>
                  <a:pt x="60" y="18"/>
                </a:cubicBezTo>
                <a:cubicBezTo>
                  <a:pt x="54" y="7"/>
                  <a:pt x="45" y="1"/>
                  <a:pt x="36" y="1"/>
                </a:cubicBezTo>
                <a:close/>
              </a:path>
            </a:pathLst>
          </a:custGeom>
          <a:solidFill>
            <a:srgbClr val="FEF8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30"/>
          <p:cNvSpPr/>
          <p:nvPr/>
        </p:nvSpPr>
        <p:spPr>
          <a:xfrm>
            <a:off x="12634741" y="984406"/>
            <a:ext cx="165975" cy="226210"/>
          </a:xfrm>
          <a:custGeom>
            <a:avLst/>
            <a:gdLst/>
            <a:ahLst/>
            <a:cxnLst/>
            <a:rect l="l" t="t" r="r" b="b"/>
            <a:pathLst>
              <a:path w="846" h="1153" extrusionOk="0">
                <a:moveTo>
                  <a:pt x="804" y="0"/>
                </a:moveTo>
                <a:cubicBezTo>
                  <a:pt x="798" y="0"/>
                  <a:pt x="792" y="3"/>
                  <a:pt x="786" y="9"/>
                </a:cubicBezTo>
                <a:cubicBezTo>
                  <a:pt x="751" y="21"/>
                  <a:pt x="179" y="497"/>
                  <a:pt x="1" y="1116"/>
                </a:cubicBezTo>
                <a:cubicBezTo>
                  <a:pt x="1" y="1128"/>
                  <a:pt x="1" y="1140"/>
                  <a:pt x="24" y="1152"/>
                </a:cubicBezTo>
                <a:cubicBezTo>
                  <a:pt x="24" y="1140"/>
                  <a:pt x="36" y="1140"/>
                  <a:pt x="60" y="1140"/>
                </a:cubicBezTo>
                <a:lnTo>
                  <a:pt x="72" y="1128"/>
                </a:lnTo>
                <a:cubicBezTo>
                  <a:pt x="251" y="533"/>
                  <a:pt x="822" y="57"/>
                  <a:pt x="822" y="57"/>
                </a:cubicBezTo>
                <a:cubicBezTo>
                  <a:pt x="846" y="45"/>
                  <a:pt x="846" y="21"/>
                  <a:pt x="822" y="9"/>
                </a:cubicBezTo>
                <a:cubicBezTo>
                  <a:pt x="816" y="3"/>
                  <a:pt x="810" y="0"/>
                  <a:pt x="804" y="0"/>
                </a:cubicBezTo>
                <a:close/>
              </a:path>
            </a:pathLst>
          </a:custGeom>
          <a:solidFill>
            <a:srgbClr val="FEF8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30"/>
          <p:cNvSpPr/>
          <p:nvPr/>
        </p:nvSpPr>
        <p:spPr>
          <a:xfrm>
            <a:off x="12359096" y="2644566"/>
            <a:ext cx="116928" cy="53953"/>
          </a:xfrm>
          <a:custGeom>
            <a:avLst/>
            <a:gdLst/>
            <a:ahLst/>
            <a:cxnLst/>
            <a:rect l="l" t="t" r="r" b="b"/>
            <a:pathLst>
              <a:path w="596" h="275" fill="none" extrusionOk="0">
                <a:moveTo>
                  <a:pt x="1" y="274"/>
                </a:moveTo>
                <a:cubicBezTo>
                  <a:pt x="191" y="179"/>
                  <a:pt x="394" y="96"/>
                  <a:pt x="596" y="0"/>
                </a:cubicBezTo>
              </a:path>
            </a:pathLst>
          </a:custGeom>
          <a:noFill/>
          <a:ln w="4475" cap="rnd" cmpd="sng">
            <a:solidFill>
              <a:srgbClr val="2AB59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30"/>
          <p:cNvSpPr txBox="1">
            <a:spLocks noGrp="1"/>
          </p:cNvSpPr>
          <p:nvPr>
            <p:ph type="ctrTitle"/>
          </p:nvPr>
        </p:nvSpPr>
        <p:spPr>
          <a:xfrm>
            <a:off x="1296150" y="2087502"/>
            <a:ext cx="6551700" cy="96849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THANK YOU!</a:t>
            </a:r>
            <a:endParaRPr/>
          </a:p>
        </p:txBody>
      </p:sp>
      <p:grpSp>
        <p:nvGrpSpPr>
          <p:cNvPr id="833" name="Google Shape;833;p30"/>
          <p:cNvGrpSpPr/>
          <p:nvPr/>
        </p:nvGrpSpPr>
        <p:grpSpPr>
          <a:xfrm>
            <a:off x="888012" y="1440674"/>
            <a:ext cx="300359" cy="299855"/>
            <a:chOff x="1466575" y="2391250"/>
            <a:chExt cx="59575" cy="59475"/>
          </a:xfrm>
        </p:grpSpPr>
        <p:sp>
          <p:nvSpPr>
            <p:cNvPr id="834" name="Google Shape;834;p30"/>
            <p:cNvSpPr/>
            <p:nvPr/>
          </p:nvSpPr>
          <p:spPr>
            <a:xfrm>
              <a:off x="1491600" y="2391250"/>
              <a:ext cx="9425" cy="59475"/>
            </a:xfrm>
            <a:custGeom>
              <a:avLst/>
              <a:gdLst/>
              <a:ahLst/>
              <a:cxnLst/>
              <a:rect l="l" t="t" r="r" b="b"/>
              <a:pathLst>
                <a:path w="377" h="2379" extrusionOk="0">
                  <a:moveTo>
                    <a:pt x="0" y="1"/>
                  </a:moveTo>
                  <a:lnTo>
                    <a:pt x="0" y="2379"/>
                  </a:lnTo>
                  <a:lnTo>
                    <a:pt x="377" y="2379"/>
                  </a:lnTo>
                  <a:lnTo>
                    <a:pt x="3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30"/>
            <p:cNvSpPr/>
            <p:nvPr/>
          </p:nvSpPr>
          <p:spPr>
            <a:xfrm>
              <a:off x="1466575" y="2416275"/>
              <a:ext cx="59575" cy="9425"/>
            </a:xfrm>
            <a:custGeom>
              <a:avLst/>
              <a:gdLst/>
              <a:ahLst/>
              <a:cxnLst/>
              <a:rect l="l" t="t" r="r" b="b"/>
              <a:pathLst>
                <a:path w="2383" h="377" extrusionOk="0">
                  <a:moveTo>
                    <a:pt x="1" y="1"/>
                  </a:moveTo>
                  <a:lnTo>
                    <a:pt x="1" y="377"/>
                  </a:lnTo>
                  <a:lnTo>
                    <a:pt x="2382" y="377"/>
                  </a:lnTo>
                  <a:lnTo>
                    <a:pt x="23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929612053"/>
      </p:ext>
    </p:extLst>
  </p:cSld>
  <p:clrMapOvr>
    <a:masterClrMapping/>
  </p:clrMapOvr>
  <mc:AlternateContent xmlns:mc="http://schemas.openxmlformats.org/markup-compatibility/2006" xmlns:p15="http://schemas.microsoft.com/office/powerpoint/2012/main">
    <mc:Choice Requires="p15">
      <p:transition spd="slow">
        <p15:prstTrans prst="pageCurlDouble"/>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Rectangle 99">
            <a:extLst>
              <a:ext uri="{FF2B5EF4-FFF2-40B4-BE49-F238E27FC236}">
                <a16:creationId xmlns:a16="http://schemas.microsoft.com/office/drawing/2014/main" id="{DC3CC353-2301-72F4-7F93-2B4BBA1C9C74}"/>
              </a:ext>
            </a:extLst>
          </p:cNvPr>
          <p:cNvSpPr>
            <a:spLocks/>
          </p:cNvSpPr>
          <p:nvPr/>
        </p:nvSpPr>
        <p:spPr>
          <a:xfrm>
            <a:off x="72181" y="714076"/>
            <a:ext cx="1354858" cy="338554"/>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1600" b="1">
                <a:ln/>
                <a:solidFill>
                  <a:schemeClr val="tx1">
                    <a:lumMod val="25000"/>
                  </a:schemeClr>
                </a:solidFill>
                <a:latin typeface="Cambria" panose="02040503050406030204" pitchFamily="18" charset="0"/>
                <a:ea typeface="Cambria" panose="02040503050406030204" pitchFamily="18" charset="0"/>
              </a:rPr>
              <a:t>USER LAYER</a:t>
            </a:r>
            <a:endParaRPr lang="en-US" sz="1600" b="1" cap="none" spc="0">
              <a:ln/>
              <a:solidFill>
                <a:schemeClr val="tx1">
                  <a:lumMod val="25000"/>
                </a:schemeClr>
              </a:solidFill>
              <a:effectLst/>
              <a:latin typeface="Cambria" panose="02040503050406030204" pitchFamily="18" charset="0"/>
              <a:ea typeface="Cambria" panose="02040503050406030204" pitchFamily="18" charset="0"/>
            </a:endParaRPr>
          </a:p>
        </p:txBody>
      </p:sp>
      <p:sp>
        <p:nvSpPr>
          <p:cNvPr id="101" name="Rectangle 100">
            <a:extLst>
              <a:ext uri="{FF2B5EF4-FFF2-40B4-BE49-F238E27FC236}">
                <a16:creationId xmlns:a16="http://schemas.microsoft.com/office/drawing/2014/main" id="{371E14A8-25EB-ACC9-7410-01526631A80F}"/>
              </a:ext>
            </a:extLst>
          </p:cNvPr>
          <p:cNvSpPr>
            <a:spLocks/>
          </p:cNvSpPr>
          <p:nvPr/>
        </p:nvSpPr>
        <p:spPr>
          <a:xfrm>
            <a:off x="87036" y="1563412"/>
            <a:ext cx="1511952" cy="338554"/>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1600" b="1">
                <a:ln/>
                <a:solidFill>
                  <a:schemeClr val="tx1">
                    <a:lumMod val="25000"/>
                  </a:schemeClr>
                </a:solidFill>
                <a:latin typeface="Cambria" panose="02040503050406030204" pitchFamily="18" charset="0"/>
                <a:ea typeface="Cambria" panose="02040503050406030204" pitchFamily="18" charset="0"/>
              </a:rPr>
              <a:t>CLOUD LAYER</a:t>
            </a:r>
            <a:endParaRPr lang="en-US" sz="1600" b="1" cap="none" spc="0">
              <a:ln/>
              <a:solidFill>
                <a:schemeClr val="tx1">
                  <a:lumMod val="25000"/>
                </a:schemeClr>
              </a:solidFill>
              <a:effectLst/>
              <a:latin typeface="Cambria" panose="02040503050406030204" pitchFamily="18" charset="0"/>
              <a:ea typeface="Cambria" panose="02040503050406030204" pitchFamily="18" charset="0"/>
            </a:endParaRPr>
          </a:p>
        </p:txBody>
      </p:sp>
      <p:sp>
        <p:nvSpPr>
          <p:cNvPr id="102" name="Rectangle 101">
            <a:extLst>
              <a:ext uri="{FF2B5EF4-FFF2-40B4-BE49-F238E27FC236}">
                <a16:creationId xmlns:a16="http://schemas.microsoft.com/office/drawing/2014/main" id="{8EDB7D58-058F-F5CC-7848-C7AD86EB5527}"/>
              </a:ext>
            </a:extLst>
          </p:cNvPr>
          <p:cNvSpPr>
            <a:spLocks/>
          </p:cNvSpPr>
          <p:nvPr/>
        </p:nvSpPr>
        <p:spPr>
          <a:xfrm>
            <a:off x="87036" y="2412748"/>
            <a:ext cx="1200970" cy="338554"/>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1600" b="1">
                <a:ln/>
                <a:solidFill>
                  <a:schemeClr val="tx1">
                    <a:lumMod val="25000"/>
                  </a:schemeClr>
                </a:solidFill>
                <a:latin typeface="Cambria" panose="02040503050406030204" pitchFamily="18" charset="0"/>
                <a:ea typeface="Cambria" panose="02040503050406030204" pitchFamily="18" charset="0"/>
              </a:rPr>
              <a:t>IOT LAYER</a:t>
            </a:r>
            <a:endParaRPr lang="en-US" sz="1600" b="1" cap="none" spc="0">
              <a:ln/>
              <a:solidFill>
                <a:schemeClr val="tx1">
                  <a:lumMod val="25000"/>
                </a:schemeClr>
              </a:solidFill>
              <a:effectLst/>
              <a:latin typeface="Cambria" panose="02040503050406030204" pitchFamily="18" charset="0"/>
              <a:ea typeface="Cambria" panose="02040503050406030204" pitchFamily="18" charset="0"/>
            </a:endParaRPr>
          </a:p>
        </p:txBody>
      </p:sp>
      <p:sp>
        <p:nvSpPr>
          <p:cNvPr id="103" name="Rectangle 102">
            <a:extLst>
              <a:ext uri="{FF2B5EF4-FFF2-40B4-BE49-F238E27FC236}">
                <a16:creationId xmlns:a16="http://schemas.microsoft.com/office/drawing/2014/main" id="{0F0197A6-D14F-1AB4-71B6-768C4CFF7AEC}"/>
              </a:ext>
            </a:extLst>
          </p:cNvPr>
          <p:cNvSpPr>
            <a:spLocks/>
          </p:cNvSpPr>
          <p:nvPr/>
        </p:nvSpPr>
        <p:spPr>
          <a:xfrm>
            <a:off x="44140" y="3192028"/>
            <a:ext cx="1752403" cy="338554"/>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1600" b="1">
                <a:ln/>
                <a:solidFill>
                  <a:schemeClr val="tx1">
                    <a:lumMod val="25000"/>
                  </a:schemeClr>
                </a:solidFill>
                <a:latin typeface="Cambria" panose="02040503050406030204" pitchFamily="18" charset="0"/>
                <a:ea typeface="Cambria" panose="02040503050406030204" pitchFamily="18" charset="0"/>
              </a:rPr>
              <a:t> PROCESS LAYER</a:t>
            </a:r>
            <a:endParaRPr lang="en-US" sz="1600" b="1" cap="none" spc="0">
              <a:ln/>
              <a:solidFill>
                <a:schemeClr val="tx1">
                  <a:lumMod val="25000"/>
                </a:schemeClr>
              </a:solidFill>
              <a:effectLst/>
              <a:latin typeface="Cambria" panose="02040503050406030204" pitchFamily="18" charset="0"/>
              <a:ea typeface="Cambria" panose="02040503050406030204" pitchFamily="18" charset="0"/>
            </a:endParaRPr>
          </a:p>
        </p:txBody>
      </p:sp>
      <p:sp>
        <p:nvSpPr>
          <p:cNvPr id="104" name="Rectangle 103">
            <a:extLst>
              <a:ext uri="{FF2B5EF4-FFF2-40B4-BE49-F238E27FC236}">
                <a16:creationId xmlns:a16="http://schemas.microsoft.com/office/drawing/2014/main" id="{BE081032-A716-330C-94FE-B3D7DBFCD587}"/>
              </a:ext>
            </a:extLst>
          </p:cNvPr>
          <p:cNvSpPr>
            <a:spLocks/>
          </p:cNvSpPr>
          <p:nvPr/>
        </p:nvSpPr>
        <p:spPr>
          <a:xfrm>
            <a:off x="7321448" y="3218671"/>
            <a:ext cx="1311578" cy="338554"/>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b="1">
                <a:ln/>
                <a:solidFill>
                  <a:schemeClr val="tx1">
                    <a:lumMod val="25000"/>
                  </a:schemeClr>
                </a:solidFill>
                <a:latin typeface="Cambria" panose="02040503050406030204" pitchFamily="18" charset="0"/>
                <a:ea typeface="Cambria" panose="02040503050406030204" pitchFamily="18" charset="0"/>
              </a:rPr>
              <a:t>RFID</a:t>
            </a:r>
            <a:r>
              <a:rPr lang="en-US" sz="1600" b="1">
                <a:ln/>
                <a:solidFill>
                  <a:schemeClr val="tx1">
                    <a:lumMod val="25000"/>
                  </a:schemeClr>
                </a:solidFill>
                <a:latin typeface="Cambria" panose="02040503050406030204" pitchFamily="18" charset="0"/>
                <a:ea typeface="Cambria" panose="02040503050406030204" pitchFamily="18" charset="0"/>
              </a:rPr>
              <a:t> </a:t>
            </a:r>
            <a:r>
              <a:rPr lang="en-US" b="1">
                <a:ln/>
                <a:solidFill>
                  <a:schemeClr val="tx1">
                    <a:lumMod val="25000"/>
                  </a:schemeClr>
                </a:solidFill>
                <a:latin typeface="Cambria" panose="02040503050406030204" pitchFamily="18" charset="0"/>
                <a:ea typeface="Cambria" panose="02040503050406030204" pitchFamily="18" charset="0"/>
              </a:rPr>
              <a:t>CONFIG</a:t>
            </a:r>
            <a:r>
              <a:rPr lang="en-US" sz="1600" b="1">
                <a:ln/>
                <a:solidFill>
                  <a:schemeClr val="tx1">
                    <a:lumMod val="25000"/>
                  </a:schemeClr>
                </a:solidFill>
                <a:latin typeface="Cambria" panose="02040503050406030204" pitchFamily="18" charset="0"/>
                <a:ea typeface="Cambria" panose="02040503050406030204" pitchFamily="18" charset="0"/>
              </a:rPr>
              <a:t>.</a:t>
            </a:r>
            <a:endParaRPr lang="en-US" sz="1600" b="1" cap="none" spc="0">
              <a:ln/>
              <a:solidFill>
                <a:schemeClr val="tx1">
                  <a:lumMod val="25000"/>
                </a:schemeClr>
              </a:solidFill>
              <a:effectLst/>
              <a:latin typeface="Cambria" panose="02040503050406030204" pitchFamily="18" charset="0"/>
              <a:ea typeface="Cambria" panose="02040503050406030204" pitchFamily="18" charset="0"/>
            </a:endParaRPr>
          </a:p>
        </p:txBody>
      </p:sp>
      <p:pic>
        <p:nvPicPr>
          <p:cNvPr id="105" name="Picture 26" descr="Image result for server">
            <a:extLst>
              <a:ext uri="{FF2B5EF4-FFF2-40B4-BE49-F238E27FC236}">
                <a16:creationId xmlns:a16="http://schemas.microsoft.com/office/drawing/2014/main" id="{F18F0334-85FB-A237-3A87-EFA73360C71D}"/>
              </a:ext>
            </a:extLst>
          </p:cNvPr>
          <p:cNvPicPr>
            <a:picLocks/>
          </p:cNvPicPr>
          <p:nvPr/>
        </p:nvPicPr>
        <p:blipFill>
          <a:blip r:embed="rId2">
            <a:extLst>
              <a:ext uri="{28A0092B-C50C-407E-A947-70E740481C1C}">
                <a14:useLocalDpi xmlns:a14="http://schemas.microsoft.com/office/drawing/2010/main" val="0"/>
              </a:ext>
            </a:extLst>
          </a:blip>
          <a:srcRect/>
          <a:stretch>
            <a:fillRect/>
          </a:stretch>
        </p:blipFill>
        <p:spPr bwMode="auto">
          <a:xfrm>
            <a:off x="4229150" y="2194630"/>
            <a:ext cx="1080000" cy="812231"/>
          </a:xfrm>
          <a:prstGeom prst="rect">
            <a:avLst/>
          </a:prstGeom>
          <a:noFill/>
          <a:extLst>
            <a:ext uri="{909E8E84-426E-40DD-AFC4-6F175D3DCCD1}">
              <a14:hiddenFill xmlns:a14="http://schemas.microsoft.com/office/drawing/2010/main">
                <a:solidFill>
                  <a:srgbClr val="FFFFFF"/>
                </a:solidFill>
              </a14:hiddenFill>
            </a:ext>
          </a:extLst>
        </p:spPr>
      </p:pic>
      <p:pic>
        <p:nvPicPr>
          <p:cNvPr id="106" name="Picture 6" descr="Image result for pc">
            <a:extLst>
              <a:ext uri="{FF2B5EF4-FFF2-40B4-BE49-F238E27FC236}">
                <a16:creationId xmlns:a16="http://schemas.microsoft.com/office/drawing/2014/main" id="{27127D59-B8BE-503C-395D-A0D3177E5378}"/>
              </a:ext>
            </a:extLst>
          </p:cNvPr>
          <p:cNvPicPr>
            <a:picLocks/>
          </p:cNvPicPr>
          <p:nvPr/>
        </p:nvPicPr>
        <p:blipFill>
          <a:blip r:embed="rId3">
            <a:extLst>
              <a:ext uri="{28A0092B-C50C-407E-A947-70E740481C1C}">
                <a14:useLocalDpi xmlns:a14="http://schemas.microsoft.com/office/drawing/2010/main" val="0"/>
              </a:ext>
            </a:extLst>
          </a:blip>
          <a:srcRect/>
          <a:stretch>
            <a:fillRect/>
          </a:stretch>
        </p:blipFill>
        <p:spPr bwMode="auto">
          <a:xfrm>
            <a:off x="4338079" y="331620"/>
            <a:ext cx="971071" cy="860907"/>
          </a:xfrm>
          <a:prstGeom prst="rect">
            <a:avLst/>
          </a:prstGeom>
          <a:noFill/>
          <a:extLst>
            <a:ext uri="{909E8E84-426E-40DD-AFC4-6F175D3DCCD1}">
              <a14:hiddenFill xmlns:a14="http://schemas.microsoft.com/office/drawing/2010/main">
                <a:solidFill>
                  <a:srgbClr val="FFFFFF"/>
                </a:solidFill>
              </a14:hiddenFill>
            </a:ext>
          </a:extLst>
        </p:spPr>
      </p:pic>
      <p:pic>
        <p:nvPicPr>
          <p:cNvPr id="107" name="Picture 8" descr="Image result for smartphone">
            <a:extLst>
              <a:ext uri="{FF2B5EF4-FFF2-40B4-BE49-F238E27FC236}">
                <a16:creationId xmlns:a16="http://schemas.microsoft.com/office/drawing/2014/main" id="{184D9CAC-8B2B-F746-710B-93F763CE89CF}"/>
              </a:ext>
            </a:extLst>
          </p:cNvPr>
          <p:cNvPicPr>
            <a:picLocks/>
          </p:cNvPicPr>
          <p:nvPr/>
        </p:nvPicPr>
        <p:blipFill rotWithShape="1">
          <a:blip r:embed="rId4">
            <a:extLst>
              <a:ext uri="{28A0092B-C50C-407E-A947-70E740481C1C}">
                <a14:useLocalDpi xmlns:a14="http://schemas.microsoft.com/office/drawing/2010/main" val="0"/>
              </a:ext>
            </a:extLst>
          </a:blip>
          <a:srcRect l="29865" r="27656"/>
          <a:stretch/>
        </p:blipFill>
        <p:spPr bwMode="auto">
          <a:xfrm>
            <a:off x="5579968" y="331620"/>
            <a:ext cx="528571" cy="817546"/>
          </a:xfrm>
          <a:prstGeom prst="rect">
            <a:avLst/>
          </a:prstGeom>
          <a:noFill/>
          <a:extLst>
            <a:ext uri="{909E8E84-426E-40DD-AFC4-6F175D3DCCD1}">
              <a14:hiddenFill xmlns:a14="http://schemas.microsoft.com/office/drawing/2010/main">
                <a:solidFill>
                  <a:srgbClr val="FFFFFF"/>
                </a:solidFill>
              </a14:hiddenFill>
            </a:ext>
          </a:extLst>
        </p:spPr>
      </p:pic>
      <p:pic>
        <p:nvPicPr>
          <p:cNvPr id="108" name="Picture 10" descr="Image result for equipment monitor">
            <a:extLst>
              <a:ext uri="{FF2B5EF4-FFF2-40B4-BE49-F238E27FC236}">
                <a16:creationId xmlns:a16="http://schemas.microsoft.com/office/drawing/2014/main" id="{0CBC1F11-EA9A-1341-9B32-EBA2010FFD86}"/>
              </a:ext>
            </a:extLst>
          </p:cNvPr>
          <p:cNvPicPr>
            <a:picLocks/>
          </p:cNvPicPr>
          <p:nvPr/>
        </p:nvPicPr>
        <p:blipFill rotWithShape="1">
          <a:blip r:embed="rId5">
            <a:extLst>
              <a:ext uri="{28A0092B-C50C-407E-A947-70E740481C1C}">
                <a14:useLocalDpi xmlns:a14="http://schemas.microsoft.com/office/drawing/2010/main" val="0"/>
              </a:ext>
            </a:extLst>
          </a:blip>
          <a:srcRect l="5577" t="9757" r="5577" b="10695"/>
          <a:stretch/>
        </p:blipFill>
        <p:spPr bwMode="auto">
          <a:xfrm>
            <a:off x="3279258" y="334237"/>
            <a:ext cx="816761" cy="731286"/>
          </a:xfrm>
          <a:prstGeom prst="rect">
            <a:avLst/>
          </a:prstGeom>
          <a:noFill/>
          <a:extLst>
            <a:ext uri="{909E8E84-426E-40DD-AFC4-6F175D3DCCD1}">
              <a14:hiddenFill xmlns:a14="http://schemas.microsoft.com/office/drawing/2010/main">
                <a:solidFill>
                  <a:srgbClr val="FFFFFF"/>
                </a:solidFill>
              </a14:hiddenFill>
            </a:ext>
          </a:extLst>
        </p:spPr>
      </p:pic>
      <p:pic>
        <p:nvPicPr>
          <p:cNvPr id="109" name="Picture 14" descr="Related image">
            <a:extLst>
              <a:ext uri="{FF2B5EF4-FFF2-40B4-BE49-F238E27FC236}">
                <a16:creationId xmlns:a16="http://schemas.microsoft.com/office/drawing/2014/main" id="{64C7A02F-5458-C5E6-21C0-DDA32602EE9E}"/>
              </a:ext>
            </a:extLst>
          </p:cNvPr>
          <p:cNvPicPr>
            <a:picLocks/>
          </p:cNvPicPr>
          <p:nvPr/>
        </p:nvPicPr>
        <p:blipFill>
          <a:blip r:embed="rId6">
            <a:extLst>
              <a:ext uri="{28A0092B-C50C-407E-A947-70E740481C1C}">
                <a14:useLocalDpi xmlns:a14="http://schemas.microsoft.com/office/drawing/2010/main" val="0"/>
              </a:ext>
            </a:extLst>
          </a:blip>
          <a:srcRect/>
          <a:stretch>
            <a:fillRect/>
          </a:stretch>
        </p:blipFill>
        <p:spPr bwMode="auto">
          <a:xfrm>
            <a:off x="2933273" y="1484156"/>
            <a:ext cx="908471" cy="466343"/>
          </a:xfrm>
          <a:prstGeom prst="rect">
            <a:avLst/>
          </a:prstGeom>
          <a:noFill/>
          <a:extLst>
            <a:ext uri="{909E8E84-426E-40DD-AFC4-6F175D3DCCD1}">
              <a14:hiddenFill xmlns:a14="http://schemas.microsoft.com/office/drawing/2010/main">
                <a:solidFill>
                  <a:srgbClr val="FFFFFF"/>
                </a:solidFill>
              </a14:hiddenFill>
            </a:ext>
          </a:extLst>
        </p:spPr>
      </p:pic>
      <p:pic>
        <p:nvPicPr>
          <p:cNvPr id="110" name="Picture 14" descr="Related image">
            <a:extLst>
              <a:ext uri="{FF2B5EF4-FFF2-40B4-BE49-F238E27FC236}">
                <a16:creationId xmlns:a16="http://schemas.microsoft.com/office/drawing/2014/main" id="{2FB4426C-648F-683D-2108-CA1C13C22822}"/>
              </a:ext>
            </a:extLst>
          </p:cNvPr>
          <p:cNvPicPr>
            <a:picLocks/>
          </p:cNvPicPr>
          <p:nvPr/>
        </p:nvPicPr>
        <p:blipFill>
          <a:blip r:embed="rId6">
            <a:extLst>
              <a:ext uri="{28A0092B-C50C-407E-A947-70E740481C1C}">
                <a14:useLocalDpi xmlns:a14="http://schemas.microsoft.com/office/drawing/2010/main" val="0"/>
              </a:ext>
            </a:extLst>
          </a:blip>
          <a:srcRect/>
          <a:stretch>
            <a:fillRect/>
          </a:stretch>
        </p:blipFill>
        <p:spPr bwMode="auto">
          <a:xfrm>
            <a:off x="4313264" y="1591547"/>
            <a:ext cx="908471" cy="466343"/>
          </a:xfrm>
          <a:prstGeom prst="rect">
            <a:avLst/>
          </a:prstGeom>
          <a:noFill/>
          <a:extLst>
            <a:ext uri="{909E8E84-426E-40DD-AFC4-6F175D3DCCD1}">
              <a14:hiddenFill xmlns:a14="http://schemas.microsoft.com/office/drawing/2010/main">
                <a:solidFill>
                  <a:srgbClr val="FFFFFF"/>
                </a:solidFill>
              </a14:hiddenFill>
            </a:ext>
          </a:extLst>
        </p:spPr>
      </p:pic>
      <p:pic>
        <p:nvPicPr>
          <p:cNvPr id="111" name="Picture 14" descr="Related image">
            <a:extLst>
              <a:ext uri="{FF2B5EF4-FFF2-40B4-BE49-F238E27FC236}">
                <a16:creationId xmlns:a16="http://schemas.microsoft.com/office/drawing/2014/main" id="{C0D5208A-29B6-1C3B-0FCD-0B74DDA2648D}"/>
              </a:ext>
            </a:extLst>
          </p:cNvPr>
          <p:cNvPicPr>
            <a:picLocks/>
          </p:cNvPicPr>
          <p:nvPr/>
        </p:nvPicPr>
        <p:blipFill>
          <a:blip r:embed="rId6">
            <a:extLst>
              <a:ext uri="{28A0092B-C50C-407E-A947-70E740481C1C}">
                <a14:useLocalDpi xmlns:a14="http://schemas.microsoft.com/office/drawing/2010/main" val="0"/>
              </a:ext>
            </a:extLst>
          </a:blip>
          <a:srcRect/>
          <a:stretch>
            <a:fillRect/>
          </a:stretch>
        </p:blipFill>
        <p:spPr bwMode="auto">
          <a:xfrm>
            <a:off x="5512380" y="1583460"/>
            <a:ext cx="794410" cy="466343"/>
          </a:xfrm>
          <a:prstGeom prst="rect">
            <a:avLst/>
          </a:prstGeom>
          <a:noFill/>
          <a:extLst>
            <a:ext uri="{909E8E84-426E-40DD-AFC4-6F175D3DCCD1}">
              <a14:hiddenFill xmlns:a14="http://schemas.microsoft.com/office/drawing/2010/main">
                <a:solidFill>
                  <a:srgbClr val="FFFFFF"/>
                </a:solidFill>
              </a14:hiddenFill>
            </a:ext>
          </a:extLst>
        </p:spPr>
      </p:pic>
      <p:sp>
        <p:nvSpPr>
          <p:cNvPr id="112" name="Rectangle 111">
            <a:extLst>
              <a:ext uri="{FF2B5EF4-FFF2-40B4-BE49-F238E27FC236}">
                <a16:creationId xmlns:a16="http://schemas.microsoft.com/office/drawing/2014/main" id="{4F7D0388-61F7-55DA-E458-739C18A4722D}"/>
              </a:ext>
            </a:extLst>
          </p:cNvPr>
          <p:cNvSpPr>
            <a:spLocks/>
          </p:cNvSpPr>
          <p:nvPr/>
        </p:nvSpPr>
        <p:spPr>
          <a:xfrm>
            <a:off x="7038514" y="667338"/>
            <a:ext cx="1539663" cy="307777"/>
          </a:xfrm>
          <a:prstGeom prst="rect">
            <a:avLst/>
          </a:prstGeom>
        </p:spPr>
        <p:style>
          <a:lnRef idx="1">
            <a:schemeClr val="accent4"/>
          </a:lnRef>
          <a:fillRef idx="2">
            <a:schemeClr val="accent4"/>
          </a:fillRef>
          <a:effectRef idx="1">
            <a:schemeClr val="accent4"/>
          </a:effectRef>
          <a:fontRef idx="minor">
            <a:schemeClr val="dk1"/>
          </a:fontRef>
        </p:style>
        <p:txBody>
          <a:bodyPr wrap="squar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b="1">
                <a:ln/>
                <a:solidFill>
                  <a:schemeClr val="tx1">
                    <a:lumMod val="25000"/>
                  </a:schemeClr>
                </a:solidFill>
                <a:latin typeface="Cambria" panose="02040503050406030204" pitchFamily="18" charset="0"/>
                <a:ea typeface="Cambria" panose="02040503050406030204" pitchFamily="18" charset="0"/>
              </a:rPr>
              <a:t>MANAGEMENT</a:t>
            </a:r>
            <a:endParaRPr lang="en-US" b="1" cap="none" spc="0">
              <a:ln/>
              <a:solidFill>
                <a:schemeClr val="tx1">
                  <a:lumMod val="25000"/>
                </a:schemeClr>
              </a:solidFill>
              <a:effectLst/>
              <a:latin typeface="Cambria" panose="02040503050406030204" pitchFamily="18" charset="0"/>
              <a:ea typeface="Cambria" panose="02040503050406030204" pitchFamily="18" charset="0"/>
            </a:endParaRPr>
          </a:p>
        </p:txBody>
      </p:sp>
      <p:sp>
        <p:nvSpPr>
          <p:cNvPr id="132" name="Rectangle 131">
            <a:extLst>
              <a:ext uri="{FF2B5EF4-FFF2-40B4-BE49-F238E27FC236}">
                <a16:creationId xmlns:a16="http://schemas.microsoft.com/office/drawing/2014/main" id="{C3A136BE-FB23-33F9-6D09-DDFBF21963D5}"/>
              </a:ext>
            </a:extLst>
          </p:cNvPr>
          <p:cNvSpPr>
            <a:spLocks/>
          </p:cNvSpPr>
          <p:nvPr/>
        </p:nvSpPr>
        <p:spPr>
          <a:xfrm>
            <a:off x="6389009" y="1235604"/>
            <a:ext cx="2645275" cy="1277273"/>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1100" b="1">
                <a:ln/>
                <a:solidFill>
                  <a:schemeClr val="tx1">
                    <a:lumMod val="25000"/>
                  </a:schemeClr>
                </a:solidFill>
                <a:latin typeface="Cambria" panose="02040503050406030204" pitchFamily="18" charset="0"/>
                <a:ea typeface="Cambria" panose="02040503050406030204" pitchFamily="18" charset="0"/>
              </a:rPr>
              <a:t>** ID NO, CYCLE TIME &amp; FPY **</a:t>
            </a:r>
          </a:p>
          <a:p>
            <a:pPr algn="ctr"/>
            <a:r>
              <a:rPr lang="en-US" sz="1100" b="1" cap="none" spc="0">
                <a:ln/>
                <a:solidFill>
                  <a:schemeClr val="tx1">
                    <a:lumMod val="25000"/>
                  </a:schemeClr>
                </a:solidFill>
                <a:effectLst/>
                <a:latin typeface="Cambria" panose="02040503050406030204" pitchFamily="18" charset="0"/>
                <a:ea typeface="Cambria" panose="02040503050406030204" pitchFamily="18" charset="0"/>
              </a:rPr>
              <a:t>** </a:t>
            </a:r>
            <a:r>
              <a:rPr lang="en-US" sz="1100" b="1">
                <a:ln/>
                <a:solidFill>
                  <a:schemeClr val="tx1">
                    <a:lumMod val="25000"/>
                  </a:schemeClr>
                </a:solidFill>
                <a:latin typeface="Cambria" panose="02040503050406030204" pitchFamily="18" charset="0"/>
                <a:ea typeface="Cambria" panose="02040503050406030204" pitchFamily="18" charset="0"/>
              </a:rPr>
              <a:t>WORKING HOUR &amp; ATTENDANCE **</a:t>
            </a:r>
          </a:p>
          <a:p>
            <a:pPr algn="ctr"/>
            <a:r>
              <a:rPr lang="en-US" sz="1100" b="1">
                <a:ln/>
                <a:solidFill>
                  <a:schemeClr val="tx1">
                    <a:lumMod val="25000"/>
                  </a:schemeClr>
                </a:solidFill>
                <a:latin typeface="Cambria" panose="02040503050406030204" pitchFamily="18" charset="0"/>
                <a:ea typeface="Cambria" panose="02040503050406030204" pitchFamily="18" charset="0"/>
              </a:rPr>
              <a:t>** IN &amp; OUT DURATION / TIME **</a:t>
            </a:r>
          </a:p>
          <a:p>
            <a:pPr algn="ctr"/>
            <a:r>
              <a:rPr lang="en-US" sz="1100" b="1" cap="none" spc="0">
                <a:ln/>
                <a:solidFill>
                  <a:schemeClr val="tx1">
                    <a:lumMod val="25000"/>
                  </a:schemeClr>
                </a:solidFill>
                <a:effectLst/>
                <a:latin typeface="Cambria" panose="02040503050406030204" pitchFamily="18" charset="0"/>
                <a:ea typeface="Cambria" panose="02040503050406030204" pitchFamily="18" charset="0"/>
              </a:rPr>
              <a:t>** OPERATION TIME **</a:t>
            </a:r>
          </a:p>
          <a:p>
            <a:pPr algn="ctr"/>
            <a:r>
              <a:rPr lang="en-US" sz="1100" b="1">
                <a:ln/>
                <a:solidFill>
                  <a:schemeClr val="tx1">
                    <a:lumMod val="25000"/>
                  </a:schemeClr>
                </a:solidFill>
                <a:latin typeface="Cambria" panose="02040503050406030204" pitchFamily="18" charset="0"/>
                <a:ea typeface="Cambria" panose="02040503050406030204" pitchFamily="18" charset="0"/>
              </a:rPr>
              <a:t>** ANY REQUIRED DATA – </a:t>
            </a:r>
          </a:p>
          <a:p>
            <a:pPr algn="ctr"/>
            <a:r>
              <a:rPr lang="en-US" sz="1100" b="1" cap="none" spc="0">
                <a:ln/>
                <a:solidFill>
                  <a:schemeClr val="tx1">
                    <a:lumMod val="25000"/>
                  </a:schemeClr>
                </a:solidFill>
                <a:effectLst/>
                <a:latin typeface="Cambria" panose="02040503050406030204" pitchFamily="18" charset="0"/>
                <a:ea typeface="Cambria" panose="02040503050406030204" pitchFamily="18" charset="0"/>
              </a:rPr>
              <a:t>DEPENDING ON </a:t>
            </a:r>
          </a:p>
          <a:p>
            <a:pPr algn="ctr"/>
            <a:r>
              <a:rPr lang="en-US" sz="1100" b="1" cap="none" spc="0">
                <a:ln/>
                <a:solidFill>
                  <a:schemeClr val="tx1">
                    <a:lumMod val="25000"/>
                  </a:schemeClr>
                </a:solidFill>
                <a:effectLst/>
                <a:latin typeface="Cambria" panose="02040503050406030204" pitchFamily="18" charset="0"/>
                <a:ea typeface="Cambria" panose="02040503050406030204" pitchFamily="18" charset="0"/>
              </a:rPr>
              <a:t>PROVIDED SENSING DATA **</a:t>
            </a:r>
          </a:p>
        </p:txBody>
      </p:sp>
      <p:cxnSp>
        <p:nvCxnSpPr>
          <p:cNvPr id="133" name="Connector: Curved 132">
            <a:extLst>
              <a:ext uri="{FF2B5EF4-FFF2-40B4-BE49-F238E27FC236}">
                <a16:creationId xmlns:a16="http://schemas.microsoft.com/office/drawing/2014/main" id="{75F6D6C0-C9B1-93E7-4DDD-D32E81261F4E}"/>
              </a:ext>
            </a:extLst>
          </p:cNvPr>
          <p:cNvCxnSpPr>
            <a:cxnSpLocks/>
            <a:stCxn id="109" idx="0"/>
            <a:endCxn id="108" idx="2"/>
          </p:cNvCxnSpPr>
          <p:nvPr/>
        </p:nvCxnSpPr>
        <p:spPr>
          <a:xfrm rot="5400000" flipH="1" flipV="1">
            <a:off x="3328258" y="1124775"/>
            <a:ext cx="418633" cy="300130"/>
          </a:xfrm>
          <a:prstGeom prst="curvedConnector3">
            <a:avLst>
              <a:gd name="adj1" fmla="val 50000"/>
            </a:avLst>
          </a:prstGeom>
          <a:ln w="9525">
            <a:solidFill>
              <a:schemeClr val="bg1">
                <a:lumMod val="75000"/>
              </a:schemeClr>
            </a:solidFill>
            <a:headEnd type="triangle"/>
            <a:tailEnd type="triangle"/>
          </a:ln>
        </p:spPr>
        <p:style>
          <a:lnRef idx="3">
            <a:schemeClr val="accent1"/>
          </a:lnRef>
          <a:fillRef idx="0">
            <a:schemeClr val="accent1"/>
          </a:fillRef>
          <a:effectRef idx="2">
            <a:schemeClr val="accent1"/>
          </a:effectRef>
          <a:fontRef idx="minor">
            <a:schemeClr val="tx1"/>
          </a:fontRef>
        </p:style>
      </p:cxnSp>
      <p:cxnSp>
        <p:nvCxnSpPr>
          <p:cNvPr id="134" name="Connector: Curved 133">
            <a:extLst>
              <a:ext uri="{FF2B5EF4-FFF2-40B4-BE49-F238E27FC236}">
                <a16:creationId xmlns:a16="http://schemas.microsoft.com/office/drawing/2014/main" id="{CBEA8805-BB04-3593-3B76-3B7BFAA2649D}"/>
              </a:ext>
            </a:extLst>
          </p:cNvPr>
          <p:cNvCxnSpPr>
            <a:cxnSpLocks/>
            <a:stCxn id="110" idx="0"/>
            <a:endCxn id="106" idx="2"/>
          </p:cNvCxnSpPr>
          <p:nvPr/>
        </p:nvCxnSpPr>
        <p:spPr>
          <a:xfrm rot="5400000" flipH="1" flipV="1">
            <a:off x="4596047" y="1363980"/>
            <a:ext cx="399020" cy="56115"/>
          </a:xfrm>
          <a:prstGeom prst="curvedConnector3">
            <a:avLst>
              <a:gd name="adj1" fmla="val 50000"/>
            </a:avLst>
          </a:prstGeom>
          <a:ln w="9525">
            <a:solidFill>
              <a:schemeClr val="bg1">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5" name="Connector: Curved 134">
            <a:extLst>
              <a:ext uri="{FF2B5EF4-FFF2-40B4-BE49-F238E27FC236}">
                <a16:creationId xmlns:a16="http://schemas.microsoft.com/office/drawing/2014/main" id="{D594DD6A-9FFA-D6EC-8511-F4C03369C7CD}"/>
              </a:ext>
            </a:extLst>
          </p:cNvPr>
          <p:cNvCxnSpPr>
            <a:cxnSpLocks/>
            <a:stCxn id="111" idx="0"/>
            <a:endCxn id="107" idx="2"/>
          </p:cNvCxnSpPr>
          <p:nvPr/>
        </p:nvCxnSpPr>
        <p:spPr>
          <a:xfrm rot="16200000" flipV="1">
            <a:off x="5659773" y="1333647"/>
            <a:ext cx="434294" cy="65331"/>
          </a:xfrm>
          <a:prstGeom prst="curvedConnector3">
            <a:avLst>
              <a:gd name="adj1" fmla="val 50000"/>
            </a:avLst>
          </a:prstGeom>
          <a:ln w="9525">
            <a:solidFill>
              <a:schemeClr val="bg1">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74" name="Group 173">
            <a:extLst>
              <a:ext uri="{FF2B5EF4-FFF2-40B4-BE49-F238E27FC236}">
                <a16:creationId xmlns:a16="http://schemas.microsoft.com/office/drawing/2014/main" id="{E5D7909C-5EA7-7073-5A55-47D601BE118F}"/>
              </a:ext>
            </a:extLst>
          </p:cNvPr>
          <p:cNvGrpSpPr>
            <a:grpSpLocks/>
          </p:cNvGrpSpPr>
          <p:nvPr/>
        </p:nvGrpSpPr>
        <p:grpSpPr>
          <a:xfrm>
            <a:off x="75088" y="4092056"/>
            <a:ext cx="9000968" cy="978577"/>
            <a:chOff x="1175745" y="4430942"/>
            <a:chExt cx="10478143" cy="1473758"/>
          </a:xfrm>
        </p:grpSpPr>
        <p:sp>
          <p:nvSpPr>
            <p:cNvPr id="175" name="Rectangle 174">
              <a:extLst>
                <a:ext uri="{FF2B5EF4-FFF2-40B4-BE49-F238E27FC236}">
                  <a16:creationId xmlns:a16="http://schemas.microsoft.com/office/drawing/2014/main" id="{C0A413CC-6FA3-DBFA-BA90-68F65FB16A1D}"/>
                </a:ext>
              </a:extLst>
            </p:cNvPr>
            <p:cNvSpPr>
              <a:spLocks/>
            </p:cNvSpPr>
            <p:nvPr/>
          </p:nvSpPr>
          <p:spPr>
            <a:xfrm>
              <a:off x="1175745" y="5029283"/>
              <a:ext cx="1080000" cy="865891"/>
            </a:xfrm>
            <a:prstGeom prst="rect">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a:solidFill>
                    <a:schemeClr val="tx1"/>
                  </a:solidFill>
                  <a:latin typeface="Cambria" panose="02040503050406030204" pitchFamily="18" charset="0"/>
                  <a:ea typeface="Cambria" panose="02040503050406030204" pitchFamily="18" charset="0"/>
                </a:rPr>
                <a:t>KANBAN</a:t>
              </a:r>
            </a:p>
            <a:p>
              <a:pPr algn="ctr"/>
              <a:r>
                <a:rPr lang="en-US" sz="900" b="1">
                  <a:solidFill>
                    <a:schemeClr val="tx1"/>
                  </a:solidFill>
                  <a:latin typeface="Cambria" panose="02040503050406030204" pitchFamily="18" charset="0"/>
                  <a:ea typeface="Cambria" panose="02040503050406030204" pitchFamily="18" charset="0"/>
                </a:rPr>
                <a:t>(1)</a:t>
              </a:r>
            </a:p>
          </p:txBody>
        </p:sp>
        <p:sp>
          <p:nvSpPr>
            <p:cNvPr id="176" name="Rectangle 175">
              <a:extLst>
                <a:ext uri="{FF2B5EF4-FFF2-40B4-BE49-F238E27FC236}">
                  <a16:creationId xmlns:a16="http://schemas.microsoft.com/office/drawing/2014/main" id="{44383729-F51A-BCAA-6168-31DA096DFD07}"/>
                </a:ext>
              </a:extLst>
            </p:cNvPr>
            <p:cNvSpPr>
              <a:spLocks/>
            </p:cNvSpPr>
            <p:nvPr/>
          </p:nvSpPr>
          <p:spPr>
            <a:xfrm>
              <a:off x="2307421" y="5029283"/>
              <a:ext cx="1080000" cy="869599"/>
            </a:xfrm>
            <a:prstGeom prst="rect">
              <a:avLst/>
            </a:prstGeom>
            <a:ln/>
          </p:spPr>
          <p:style>
            <a:lnRef idx="3">
              <a:schemeClr val="lt1"/>
            </a:lnRef>
            <a:fillRef idx="1">
              <a:schemeClr val="accent1"/>
            </a:fillRef>
            <a:effectRef idx="1">
              <a:schemeClr val="accent1"/>
            </a:effectRef>
            <a:fontRef idx="minor">
              <a:schemeClr val="lt1"/>
            </a:fontRef>
          </p:style>
          <p:txBody>
            <a:bodyPr rtlCol="0" anchor="ctr" anchorCtr="0"/>
            <a:lstStyle/>
            <a:p>
              <a:pPr algn="ctr"/>
              <a:r>
                <a:rPr lang="en-US" sz="900" b="1">
                  <a:solidFill>
                    <a:schemeClr val="tx1"/>
                  </a:solidFill>
                  <a:latin typeface="Cambria" panose="02040503050406030204" pitchFamily="18" charset="0"/>
                  <a:ea typeface="Cambria" panose="02040503050406030204" pitchFamily="18" charset="0"/>
                </a:rPr>
                <a:t>FINAL ASSY</a:t>
              </a:r>
            </a:p>
            <a:p>
              <a:pPr algn="ctr"/>
              <a:r>
                <a:rPr lang="en-US" sz="900" b="1">
                  <a:solidFill>
                    <a:schemeClr val="tx1"/>
                  </a:solidFill>
                  <a:latin typeface="Cambria" panose="02040503050406030204" pitchFamily="18" charset="0"/>
                  <a:ea typeface="Cambria" panose="02040503050406030204" pitchFamily="18" charset="0"/>
                </a:rPr>
                <a:t>(2)</a:t>
              </a:r>
            </a:p>
          </p:txBody>
        </p:sp>
        <p:sp>
          <p:nvSpPr>
            <p:cNvPr id="177" name="Rectangle 176">
              <a:extLst>
                <a:ext uri="{FF2B5EF4-FFF2-40B4-BE49-F238E27FC236}">
                  <a16:creationId xmlns:a16="http://schemas.microsoft.com/office/drawing/2014/main" id="{32F5FD9D-969D-45D1-CDA4-B864F5DB11B2}"/>
                </a:ext>
              </a:extLst>
            </p:cNvPr>
            <p:cNvSpPr>
              <a:spLocks/>
            </p:cNvSpPr>
            <p:nvPr/>
          </p:nvSpPr>
          <p:spPr>
            <a:xfrm>
              <a:off x="3438696" y="5034786"/>
              <a:ext cx="1080000" cy="864096"/>
            </a:xfrm>
            <a:prstGeom prst="rect">
              <a:avLst/>
            </a:prstGeom>
            <a:ln/>
          </p:spPr>
          <p:style>
            <a:lnRef idx="3">
              <a:schemeClr val="lt1"/>
            </a:lnRef>
            <a:fillRef idx="1">
              <a:schemeClr val="accent1"/>
            </a:fillRef>
            <a:effectRef idx="1">
              <a:schemeClr val="accent1"/>
            </a:effectRef>
            <a:fontRef idx="minor">
              <a:schemeClr val="lt1"/>
            </a:fontRef>
          </p:style>
          <p:txBody>
            <a:bodyPr rtlCol="0" anchor="ctr"/>
            <a:lstStyle/>
            <a:p>
              <a:pPr algn="ctr"/>
              <a:r>
                <a:rPr lang="en-US" sz="900" b="1">
                  <a:solidFill>
                    <a:schemeClr val="tx1"/>
                  </a:solidFill>
                  <a:latin typeface="Cambria" panose="02040503050406030204" pitchFamily="18" charset="0"/>
                  <a:ea typeface="Cambria" panose="02040503050406030204" pitchFamily="18" charset="0"/>
                </a:rPr>
                <a:t>MLGD </a:t>
              </a:r>
            </a:p>
            <a:p>
              <a:pPr algn="ctr"/>
              <a:r>
                <a:rPr lang="en-US" sz="900" b="1">
                  <a:solidFill>
                    <a:schemeClr val="tx1"/>
                  </a:solidFill>
                  <a:latin typeface="Cambria" panose="02040503050406030204" pitchFamily="18" charset="0"/>
                  <a:ea typeface="Cambria" panose="02040503050406030204" pitchFamily="18" charset="0"/>
                </a:rPr>
                <a:t>(3)</a:t>
              </a:r>
            </a:p>
          </p:txBody>
        </p:sp>
        <p:sp>
          <p:nvSpPr>
            <p:cNvPr id="178" name="Rectangle 177">
              <a:extLst>
                <a:ext uri="{FF2B5EF4-FFF2-40B4-BE49-F238E27FC236}">
                  <a16:creationId xmlns:a16="http://schemas.microsoft.com/office/drawing/2014/main" id="{947A9D69-C6EE-5700-F652-FD7BBD053413}"/>
                </a:ext>
              </a:extLst>
            </p:cNvPr>
            <p:cNvSpPr>
              <a:spLocks/>
            </p:cNvSpPr>
            <p:nvPr/>
          </p:nvSpPr>
          <p:spPr>
            <a:xfrm>
              <a:off x="4570981" y="5031078"/>
              <a:ext cx="1152000" cy="864096"/>
            </a:xfrm>
            <a:prstGeom prst="rect">
              <a:avLst/>
            </a:prstGeom>
            <a:ln/>
          </p:spPr>
          <p:style>
            <a:lnRef idx="3">
              <a:schemeClr val="lt1"/>
            </a:lnRef>
            <a:fillRef idx="1">
              <a:schemeClr val="accent1"/>
            </a:fillRef>
            <a:effectRef idx="1">
              <a:schemeClr val="accent1"/>
            </a:effectRef>
            <a:fontRef idx="minor">
              <a:schemeClr val="lt1"/>
            </a:fontRef>
          </p:style>
          <p:txBody>
            <a:bodyPr rtlCol="0" anchor="ctr"/>
            <a:lstStyle/>
            <a:p>
              <a:pPr algn="ctr"/>
              <a:r>
                <a:rPr lang="en-US" sz="900" b="1">
                  <a:solidFill>
                    <a:schemeClr val="tx1"/>
                  </a:solidFill>
                  <a:latin typeface="Cambria" panose="02040503050406030204" pitchFamily="18" charset="0"/>
                  <a:ea typeface="Cambria" panose="02040503050406030204" pitchFamily="18" charset="0"/>
                </a:rPr>
                <a:t>MECHANICAL INSTALLATION</a:t>
              </a:r>
            </a:p>
            <a:p>
              <a:pPr algn="ctr"/>
              <a:r>
                <a:rPr lang="en-US" sz="1050" b="1">
                  <a:solidFill>
                    <a:schemeClr val="tx1"/>
                  </a:solidFill>
                  <a:latin typeface="Cambria" panose="02040503050406030204" pitchFamily="18" charset="0"/>
                  <a:ea typeface="Cambria" panose="02040503050406030204" pitchFamily="18" charset="0"/>
                </a:rPr>
                <a:t>(4)</a:t>
              </a:r>
            </a:p>
          </p:txBody>
        </p:sp>
        <p:sp>
          <p:nvSpPr>
            <p:cNvPr id="179" name="Rectangle 178">
              <a:extLst>
                <a:ext uri="{FF2B5EF4-FFF2-40B4-BE49-F238E27FC236}">
                  <a16:creationId xmlns:a16="http://schemas.microsoft.com/office/drawing/2014/main" id="{5634F004-3AD5-E119-ED2B-D6B4A579A71B}"/>
                </a:ext>
              </a:extLst>
            </p:cNvPr>
            <p:cNvSpPr>
              <a:spLocks/>
            </p:cNvSpPr>
            <p:nvPr/>
          </p:nvSpPr>
          <p:spPr>
            <a:xfrm>
              <a:off x="5779480" y="5036670"/>
              <a:ext cx="1359121" cy="864096"/>
            </a:xfrm>
            <a:prstGeom prst="rect">
              <a:avLst/>
            </a:prstGeom>
            <a:ln/>
          </p:spPr>
          <p:style>
            <a:lnRef idx="3">
              <a:schemeClr val="lt1"/>
            </a:lnRef>
            <a:fillRef idx="1">
              <a:schemeClr val="accent1"/>
            </a:fillRef>
            <a:effectRef idx="1">
              <a:schemeClr val="accent1"/>
            </a:effectRef>
            <a:fontRef idx="minor">
              <a:schemeClr val="lt1"/>
            </a:fontRef>
          </p:style>
          <p:txBody>
            <a:bodyPr rtlCol="0" anchor="ctr" anchorCtr="0"/>
            <a:lstStyle/>
            <a:p>
              <a:pPr algn="ctr"/>
              <a:r>
                <a:rPr lang="en-US" sz="900" b="1">
                  <a:solidFill>
                    <a:schemeClr val="tx1"/>
                  </a:solidFill>
                  <a:latin typeface="Cambria" panose="02040503050406030204" pitchFamily="18" charset="0"/>
                  <a:ea typeface="Cambria" panose="02040503050406030204" pitchFamily="18" charset="0"/>
                </a:rPr>
                <a:t>COUNTERSINKING</a:t>
              </a:r>
            </a:p>
            <a:p>
              <a:pPr algn="ctr"/>
              <a:r>
                <a:rPr lang="en-US" sz="900" b="1">
                  <a:solidFill>
                    <a:schemeClr val="tx1"/>
                  </a:solidFill>
                  <a:latin typeface="Cambria" panose="02040503050406030204" pitchFamily="18" charset="0"/>
                  <a:ea typeface="Cambria" panose="02040503050406030204" pitchFamily="18" charset="0"/>
                </a:rPr>
                <a:t>(5)</a:t>
              </a:r>
            </a:p>
          </p:txBody>
        </p:sp>
        <p:sp>
          <p:nvSpPr>
            <p:cNvPr id="180" name="Rectangle 179">
              <a:extLst>
                <a:ext uri="{FF2B5EF4-FFF2-40B4-BE49-F238E27FC236}">
                  <a16:creationId xmlns:a16="http://schemas.microsoft.com/office/drawing/2014/main" id="{724306C7-2DBC-5D0E-B03A-56FB1CF57CFE}"/>
                </a:ext>
              </a:extLst>
            </p:cNvPr>
            <p:cNvSpPr>
              <a:spLocks/>
            </p:cNvSpPr>
            <p:nvPr/>
          </p:nvSpPr>
          <p:spPr>
            <a:xfrm>
              <a:off x="8241547" y="5042102"/>
              <a:ext cx="1080000" cy="858662"/>
            </a:xfrm>
            <a:prstGeom prst="rect">
              <a:avLst/>
            </a:prstGeom>
            <a:ln/>
          </p:spPr>
          <p:style>
            <a:lnRef idx="3">
              <a:schemeClr val="lt1"/>
            </a:lnRef>
            <a:fillRef idx="1">
              <a:schemeClr val="accent1"/>
            </a:fillRef>
            <a:effectRef idx="1">
              <a:schemeClr val="accent1"/>
            </a:effectRef>
            <a:fontRef idx="minor">
              <a:schemeClr val="lt1"/>
            </a:fontRef>
          </p:style>
          <p:txBody>
            <a:bodyPr rtlCol="0" anchor="ctr"/>
            <a:lstStyle/>
            <a:p>
              <a:pPr algn="ctr"/>
              <a:r>
                <a:rPr lang="en-US" sz="900" b="1">
                  <a:solidFill>
                    <a:schemeClr val="tx1"/>
                  </a:solidFill>
                  <a:latin typeface="Cambria" panose="02040503050406030204" pitchFamily="18" charset="0"/>
                  <a:ea typeface="Cambria" panose="02040503050406030204" pitchFamily="18" charset="0"/>
                </a:rPr>
                <a:t>EDGE SEAL  </a:t>
              </a:r>
            </a:p>
            <a:p>
              <a:pPr algn="ctr"/>
              <a:r>
                <a:rPr lang="en-US" sz="900" b="1">
                  <a:solidFill>
                    <a:schemeClr val="tx1"/>
                  </a:solidFill>
                  <a:latin typeface="Cambria" panose="02040503050406030204" pitchFamily="18" charset="0"/>
                  <a:ea typeface="Cambria" panose="02040503050406030204" pitchFamily="18" charset="0"/>
                </a:rPr>
                <a:t>ROOM</a:t>
              </a:r>
            </a:p>
          </p:txBody>
        </p:sp>
        <p:sp>
          <p:nvSpPr>
            <p:cNvPr id="181" name="Rectangle 180">
              <a:extLst>
                <a:ext uri="{FF2B5EF4-FFF2-40B4-BE49-F238E27FC236}">
                  <a16:creationId xmlns:a16="http://schemas.microsoft.com/office/drawing/2014/main" id="{FAACCE6E-D509-1D1F-303D-A8894E45639F}"/>
                </a:ext>
              </a:extLst>
            </p:cNvPr>
            <p:cNvSpPr>
              <a:spLocks/>
            </p:cNvSpPr>
            <p:nvPr/>
          </p:nvSpPr>
          <p:spPr>
            <a:xfrm>
              <a:off x="9399102" y="5031078"/>
              <a:ext cx="1080000" cy="848099"/>
            </a:xfrm>
            <a:prstGeom prst="rect">
              <a:avLst/>
            </a:prstGeom>
            <a:ln/>
          </p:spPr>
          <p:style>
            <a:lnRef idx="3">
              <a:schemeClr val="lt1"/>
            </a:lnRef>
            <a:fillRef idx="1">
              <a:schemeClr val="accent1"/>
            </a:fillRef>
            <a:effectRef idx="1">
              <a:schemeClr val="accent1"/>
            </a:effectRef>
            <a:fontRef idx="minor">
              <a:schemeClr val="lt1"/>
            </a:fontRef>
          </p:style>
          <p:txBody>
            <a:bodyPr rtlCol="0" anchor="ctr"/>
            <a:lstStyle/>
            <a:p>
              <a:pPr algn="ctr"/>
              <a:r>
                <a:rPr lang="en-US" sz="900" b="1">
                  <a:solidFill>
                    <a:schemeClr val="tx1"/>
                  </a:solidFill>
                  <a:latin typeface="Cambria" panose="02040503050406030204" pitchFamily="18" charset="0"/>
                  <a:ea typeface="Cambria" panose="02040503050406030204" pitchFamily="18" charset="0"/>
                </a:rPr>
                <a:t>BONDING</a:t>
              </a:r>
            </a:p>
            <a:p>
              <a:pPr algn="ctr"/>
              <a:r>
                <a:rPr lang="en-US" sz="900" b="1">
                  <a:solidFill>
                    <a:schemeClr val="tx1"/>
                  </a:solidFill>
                  <a:latin typeface="Cambria" panose="02040503050406030204" pitchFamily="18" charset="0"/>
                  <a:ea typeface="Cambria" panose="02040503050406030204" pitchFamily="18" charset="0"/>
                </a:rPr>
                <a:t>ROOM</a:t>
              </a:r>
            </a:p>
          </p:txBody>
        </p:sp>
        <p:sp>
          <p:nvSpPr>
            <p:cNvPr id="182" name="Rectangle 181">
              <a:extLst>
                <a:ext uri="{FF2B5EF4-FFF2-40B4-BE49-F238E27FC236}">
                  <a16:creationId xmlns:a16="http://schemas.microsoft.com/office/drawing/2014/main" id="{E77DF4B8-FF40-013A-8FE2-4705EEEC71A0}"/>
                </a:ext>
              </a:extLst>
            </p:cNvPr>
            <p:cNvSpPr>
              <a:spLocks/>
            </p:cNvSpPr>
            <p:nvPr/>
          </p:nvSpPr>
          <p:spPr>
            <a:xfrm>
              <a:off x="7213208" y="5040604"/>
              <a:ext cx="950274" cy="864096"/>
            </a:xfrm>
            <a:prstGeom prst="rect">
              <a:avLst/>
            </a:prstGeom>
            <a:ln/>
          </p:spPr>
          <p:style>
            <a:lnRef idx="3">
              <a:schemeClr val="lt1"/>
            </a:lnRef>
            <a:fillRef idx="1">
              <a:schemeClr val="accent1"/>
            </a:fillRef>
            <a:effectRef idx="1">
              <a:schemeClr val="accent1"/>
            </a:effectRef>
            <a:fontRef idx="minor">
              <a:schemeClr val="lt1"/>
            </a:fontRef>
          </p:style>
          <p:txBody>
            <a:bodyPr rtlCol="0" anchor="ctr"/>
            <a:lstStyle/>
            <a:p>
              <a:pPr algn="ctr"/>
              <a:r>
                <a:rPr lang="en-US" sz="900" b="1">
                  <a:solidFill>
                    <a:schemeClr val="tx1"/>
                  </a:solidFill>
                  <a:latin typeface="Cambria" panose="02040503050406030204" pitchFamily="18" charset="0"/>
                  <a:ea typeface="Cambria" panose="02040503050406030204" pitchFamily="18" charset="0"/>
                </a:rPr>
                <a:t>BOEING</a:t>
              </a:r>
            </a:p>
            <a:p>
              <a:pPr algn="ctr"/>
              <a:r>
                <a:rPr lang="en-US" sz="900" b="1">
                  <a:solidFill>
                    <a:schemeClr val="tx1"/>
                  </a:solidFill>
                  <a:latin typeface="Cambria" panose="02040503050406030204" pitchFamily="18" charset="0"/>
                  <a:ea typeface="Cambria" panose="02040503050406030204" pitchFamily="18" charset="0"/>
                </a:rPr>
                <a:t>(6)</a:t>
              </a:r>
            </a:p>
          </p:txBody>
        </p:sp>
        <p:pic>
          <p:nvPicPr>
            <p:cNvPr id="183" name="Picture 2" descr="Image result for rfid">
              <a:extLst>
                <a:ext uri="{FF2B5EF4-FFF2-40B4-BE49-F238E27FC236}">
                  <a16:creationId xmlns:a16="http://schemas.microsoft.com/office/drawing/2014/main" id="{25FF7924-AD24-B142-305F-447B4CD3AD14}"/>
                </a:ext>
              </a:extLst>
            </p:cNvPr>
            <p:cNvPicPr>
              <a:picLocks noChangeAspect="1"/>
            </p:cNvPicPr>
            <p:nvPr/>
          </p:nvPicPr>
          <p:blipFill rotWithShape="1">
            <a:blip r:embed="rId7">
              <a:extLst>
                <a:ext uri="{28A0092B-C50C-407E-A947-70E740481C1C}">
                  <a14:useLocalDpi xmlns:a14="http://schemas.microsoft.com/office/drawing/2010/main" val="0"/>
                </a:ext>
              </a:extLst>
            </a:blip>
            <a:srcRect b="8388"/>
            <a:stretch/>
          </p:blipFill>
          <p:spPr bwMode="auto">
            <a:xfrm>
              <a:off x="3797423" y="4438373"/>
              <a:ext cx="442921" cy="437705"/>
            </a:xfrm>
            <a:prstGeom prst="rect">
              <a:avLst/>
            </a:prstGeom>
            <a:noFill/>
            <a:extLst>
              <a:ext uri="{909E8E84-426E-40DD-AFC4-6F175D3DCCD1}">
                <a14:hiddenFill xmlns:a14="http://schemas.microsoft.com/office/drawing/2010/main">
                  <a:solidFill>
                    <a:srgbClr val="FFFFFF"/>
                  </a:solidFill>
                </a14:hiddenFill>
              </a:ext>
            </a:extLst>
          </p:spPr>
        </p:pic>
        <p:pic>
          <p:nvPicPr>
            <p:cNvPr id="184" name="Picture 2" descr="Image result for rfid">
              <a:extLst>
                <a:ext uri="{FF2B5EF4-FFF2-40B4-BE49-F238E27FC236}">
                  <a16:creationId xmlns:a16="http://schemas.microsoft.com/office/drawing/2014/main" id="{21245A5C-42E3-0491-9EDA-D632D8C6BDEE}"/>
                </a:ext>
              </a:extLst>
            </p:cNvPr>
            <p:cNvPicPr>
              <a:picLocks noChangeAspect="1"/>
            </p:cNvPicPr>
            <p:nvPr/>
          </p:nvPicPr>
          <p:blipFill rotWithShape="1">
            <a:blip r:embed="rId7">
              <a:extLst>
                <a:ext uri="{28A0092B-C50C-407E-A947-70E740481C1C}">
                  <a14:useLocalDpi xmlns:a14="http://schemas.microsoft.com/office/drawing/2010/main" val="0"/>
                </a:ext>
              </a:extLst>
            </a:blip>
            <a:srcRect b="8388"/>
            <a:stretch/>
          </p:blipFill>
          <p:spPr bwMode="auto">
            <a:xfrm>
              <a:off x="4917717" y="4434879"/>
              <a:ext cx="442921" cy="437705"/>
            </a:xfrm>
            <a:prstGeom prst="rect">
              <a:avLst/>
            </a:prstGeom>
            <a:noFill/>
            <a:extLst>
              <a:ext uri="{909E8E84-426E-40DD-AFC4-6F175D3DCCD1}">
                <a14:hiddenFill xmlns:a14="http://schemas.microsoft.com/office/drawing/2010/main">
                  <a:solidFill>
                    <a:srgbClr val="FFFFFF"/>
                  </a:solidFill>
                </a14:hiddenFill>
              </a:ext>
            </a:extLst>
          </p:spPr>
        </p:pic>
        <p:pic>
          <p:nvPicPr>
            <p:cNvPr id="185" name="Picture 2" descr="Image result for rfid">
              <a:extLst>
                <a:ext uri="{FF2B5EF4-FFF2-40B4-BE49-F238E27FC236}">
                  <a16:creationId xmlns:a16="http://schemas.microsoft.com/office/drawing/2014/main" id="{8CB84BD6-13E5-EFBE-92F0-C5E44E3F787F}"/>
                </a:ext>
              </a:extLst>
            </p:cNvPr>
            <p:cNvPicPr>
              <a:picLocks noChangeAspect="1"/>
            </p:cNvPicPr>
            <p:nvPr/>
          </p:nvPicPr>
          <p:blipFill rotWithShape="1">
            <a:blip r:embed="rId7">
              <a:extLst>
                <a:ext uri="{28A0092B-C50C-407E-A947-70E740481C1C}">
                  <a14:useLocalDpi xmlns:a14="http://schemas.microsoft.com/office/drawing/2010/main" val="0"/>
                </a:ext>
              </a:extLst>
            </a:blip>
            <a:srcRect b="8388"/>
            <a:stretch/>
          </p:blipFill>
          <p:spPr bwMode="auto">
            <a:xfrm>
              <a:off x="7454180" y="4430946"/>
              <a:ext cx="442921" cy="437705"/>
            </a:xfrm>
            <a:prstGeom prst="rect">
              <a:avLst/>
            </a:prstGeom>
            <a:noFill/>
            <a:extLst>
              <a:ext uri="{909E8E84-426E-40DD-AFC4-6F175D3DCCD1}">
                <a14:hiddenFill xmlns:a14="http://schemas.microsoft.com/office/drawing/2010/main">
                  <a:solidFill>
                    <a:srgbClr val="FFFFFF"/>
                  </a:solidFill>
                </a14:hiddenFill>
              </a:ext>
            </a:extLst>
          </p:spPr>
        </p:pic>
        <p:pic>
          <p:nvPicPr>
            <p:cNvPr id="186" name="Picture 2" descr="Image result for rfid">
              <a:extLst>
                <a:ext uri="{FF2B5EF4-FFF2-40B4-BE49-F238E27FC236}">
                  <a16:creationId xmlns:a16="http://schemas.microsoft.com/office/drawing/2014/main" id="{2C98DED6-0823-544B-22EF-3F852A5C6A49}"/>
                </a:ext>
              </a:extLst>
            </p:cNvPr>
            <p:cNvPicPr>
              <a:picLocks noChangeAspect="1"/>
            </p:cNvPicPr>
            <p:nvPr/>
          </p:nvPicPr>
          <p:blipFill rotWithShape="1">
            <a:blip r:embed="rId7">
              <a:extLst>
                <a:ext uri="{28A0092B-C50C-407E-A947-70E740481C1C}">
                  <a14:useLocalDpi xmlns:a14="http://schemas.microsoft.com/office/drawing/2010/main" val="0"/>
                </a:ext>
              </a:extLst>
            </a:blip>
            <a:srcRect b="8388"/>
            <a:stretch/>
          </p:blipFill>
          <p:spPr bwMode="auto">
            <a:xfrm>
              <a:off x="9735210" y="4430945"/>
              <a:ext cx="442921" cy="437705"/>
            </a:xfrm>
            <a:prstGeom prst="rect">
              <a:avLst/>
            </a:prstGeom>
            <a:noFill/>
            <a:extLst>
              <a:ext uri="{909E8E84-426E-40DD-AFC4-6F175D3DCCD1}">
                <a14:hiddenFill xmlns:a14="http://schemas.microsoft.com/office/drawing/2010/main">
                  <a:solidFill>
                    <a:srgbClr val="FFFFFF"/>
                  </a:solidFill>
                </a14:hiddenFill>
              </a:ext>
            </a:extLst>
          </p:spPr>
        </p:pic>
        <p:pic>
          <p:nvPicPr>
            <p:cNvPr id="187" name="Picture 2" descr="Image result for rfid">
              <a:extLst>
                <a:ext uri="{FF2B5EF4-FFF2-40B4-BE49-F238E27FC236}">
                  <a16:creationId xmlns:a16="http://schemas.microsoft.com/office/drawing/2014/main" id="{10742746-2126-0FD5-0650-3FB2DB9A2627}"/>
                </a:ext>
              </a:extLst>
            </p:cNvPr>
            <p:cNvPicPr>
              <a:picLocks noChangeAspect="1"/>
            </p:cNvPicPr>
            <p:nvPr/>
          </p:nvPicPr>
          <p:blipFill rotWithShape="1">
            <a:blip r:embed="rId7">
              <a:extLst>
                <a:ext uri="{28A0092B-C50C-407E-A947-70E740481C1C}">
                  <a14:useLocalDpi xmlns:a14="http://schemas.microsoft.com/office/drawing/2010/main" val="0"/>
                </a:ext>
              </a:extLst>
            </a:blip>
            <a:srcRect b="8388"/>
            <a:stretch/>
          </p:blipFill>
          <p:spPr bwMode="auto">
            <a:xfrm>
              <a:off x="6186335" y="4430942"/>
              <a:ext cx="442921" cy="437705"/>
            </a:xfrm>
            <a:prstGeom prst="rect">
              <a:avLst/>
            </a:prstGeom>
            <a:noFill/>
            <a:extLst>
              <a:ext uri="{909E8E84-426E-40DD-AFC4-6F175D3DCCD1}">
                <a14:hiddenFill xmlns:a14="http://schemas.microsoft.com/office/drawing/2010/main">
                  <a:solidFill>
                    <a:srgbClr val="FFFFFF"/>
                  </a:solidFill>
                </a14:hiddenFill>
              </a:ext>
            </a:extLst>
          </p:spPr>
        </p:pic>
        <p:pic>
          <p:nvPicPr>
            <p:cNvPr id="188" name="Picture 2" descr="Image result for rfid">
              <a:extLst>
                <a:ext uri="{FF2B5EF4-FFF2-40B4-BE49-F238E27FC236}">
                  <a16:creationId xmlns:a16="http://schemas.microsoft.com/office/drawing/2014/main" id="{1F8344AC-04C3-AA19-8C1C-50D3C0713127}"/>
                </a:ext>
              </a:extLst>
            </p:cNvPr>
            <p:cNvPicPr>
              <a:picLocks noChangeAspect="1"/>
            </p:cNvPicPr>
            <p:nvPr/>
          </p:nvPicPr>
          <p:blipFill rotWithShape="1">
            <a:blip r:embed="rId7">
              <a:extLst>
                <a:ext uri="{28A0092B-C50C-407E-A947-70E740481C1C}">
                  <a14:useLocalDpi xmlns:a14="http://schemas.microsoft.com/office/drawing/2010/main" val="0"/>
                </a:ext>
              </a:extLst>
            </a:blip>
            <a:srcRect b="8388"/>
            <a:stretch/>
          </p:blipFill>
          <p:spPr bwMode="auto">
            <a:xfrm>
              <a:off x="8586040" y="4434879"/>
              <a:ext cx="442921" cy="437705"/>
            </a:xfrm>
            <a:prstGeom prst="rect">
              <a:avLst/>
            </a:prstGeom>
            <a:noFill/>
            <a:extLst>
              <a:ext uri="{909E8E84-426E-40DD-AFC4-6F175D3DCCD1}">
                <a14:hiddenFill xmlns:a14="http://schemas.microsoft.com/office/drawing/2010/main">
                  <a:solidFill>
                    <a:srgbClr val="FFFFFF"/>
                  </a:solidFill>
                </a14:hiddenFill>
              </a:ext>
            </a:extLst>
          </p:spPr>
        </p:pic>
        <p:pic>
          <p:nvPicPr>
            <p:cNvPr id="189" name="Picture 2" descr="Image result for rfid">
              <a:extLst>
                <a:ext uri="{FF2B5EF4-FFF2-40B4-BE49-F238E27FC236}">
                  <a16:creationId xmlns:a16="http://schemas.microsoft.com/office/drawing/2014/main" id="{CD8D07A8-DEA9-8E15-A7E4-7812539EE6C1}"/>
                </a:ext>
              </a:extLst>
            </p:cNvPr>
            <p:cNvPicPr>
              <a:picLocks noChangeAspect="1"/>
            </p:cNvPicPr>
            <p:nvPr/>
          </p:nvPicPr>
          <p:blipFill rotWithShape="1">
            <a:blip r:embed="rId7">
              <a:extLst>
                <a:ext uri="{28A0092B-C50C-407E-A947-70E740481C1C}">
                  <a14:useLocalDpi xmlns:a14="http://schemas.microsoft.com/office/drawing/2010/main" val="0"/>
                </a:ext>
              </a:extLst>
            </a:blip>
            <a:srcRect b="8388"/>
            <a:stretch/>
          </p:blipFill>
          <p:spPr bwMode="auto">
            <a:xfrm>
              <a:off x="1583535" y="4440410"/>
              <a:ext cx="442921" cy="437705"/>
            </a:xfrm>
            <a:prstGeom prst="rect">
              <a:avLst/>
            </a:prstGeom>
            <a:noFill/>
            <a:extLst>
              <a:ext uri="{909E8E84-426E-40DD-AFC4-6F175D3DCCD1}">
                <a14:hiddenFill xmlns:a14="http://schemas.microsoft.com/office/drawing/2010/main">
                  <a:solidFill>
                    <a:srgbClr val="FFFFFF"/>
                  </a:solidFill>
                </a14:hiddenFill>
              </a:ext>
            </a:extLst>
          </p:spPr>
        </p:pic>
        <p:sp>
          <p:nvSpPr>
            <p:cNvPr id="190" name="Rectangle 189">
              <a:extLst>
                <a:ext uri="{FF2B5EF4-FFF2-40B4-BE49-F238E27FC236}">
                  <a16:creationId xmlns:a16="http://schemas.microsoft.com/office/drawing/2014/main" id="{693E2107-DCDC-4DA1-AF68-F10A474B14C5}"/>
                </a:ext>
              </a:extLst>
            </p:cNvPr>
            <p:cNvSpPr>
              <a:spLocks/>
            </p:cNvSpPr>
            <p:nvPr/>
          </p:nvSpPr>
          <p:spPr>
            <a:xfrm>
              <a:off x="10573888" y="5017926"/>
              <a:ext cx="1080000" cy="863012"/>
            </a:xfrm>
            <a:prstGeom prst="rect">
              <a:avLst/>
            </a:prstGeom>
            <a:solidFill>
              <a:srgbClr val="00B0F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a:solidFill>
                    <a:schemeClr val="tx1"/>
                  </a:solidFill>
                  <a:latin typeface="Cambria" panose="02040503050406030204" pitchFamily="18" charset="0"/>
                  <a:ea typeface="Cambria" panose="02040503050406030204" pitchFamily="18" charset="0"/>
                </a:rPr>
                <a:t>PAINTSHOP</a:t>
              </a:r>
            </a:p>
          </p:txBody>
        </p:sp>
        <p:pic>
          <p:nvPicPr>
            <p:cNvPr id="191" name="Picture 2" descr="Image result for rfid">
              <a:extLst>
                <a:ext uri="{FF2B5EF4-FFF2-40B4-BE49-F238E27FC236}">
                  <a16:creationId xmlns:a16="http://schemas.microsoft.com/office/drawing/2014/main" id="{26502BF8-5C7E-75A0-1B61-3BA745AC9F01}"/>
                </a:ext>
              </a:extLst>
            </p:cNvPr>
            <p:cNvPicPr>
              <a:picLocks noChangeAspect="1"/>
            </p:cNvPicPr>
            <p:nvPr/>
          </p:nvPicPr>
          <p:blipFill rotWithShape="1">
            <a:blip r:embed="rId7">
              <a:extLst>
                <a:ext uri="{28A0092B-C50C-407E-A947-70E740481C1C}">
                  <a14:useLocalDpi xmlns:a14="http://schemas.microsoft.com/office/drawing/2010/main" val="0"/>
                </a:ext>
              </a:extLst>
            </a:blip>
            <a:srcRect b="8388"/>
            <a:stretch/>
          </p:blipFill>
          <p:spPr bwMode="auto">
            <a:xfrm>
              <a:off x="2673953" y="4439795"/>
              <a:ext cx="442921" cy="437705"/>
            </a:xfrm>
            <a:prstGeom prst="rect">
              <a:avLst/>
            </a:prstGeom>
            <a:noFill/>
            <a:extLst>
              <a:ext uri="{909E8E84-426E-40DD-AFC4-6F175D3DCCD1}">
                <a14:hiddenFill xmlns:a14="http://schemas.microsoft.com/office/drawing/2010/main">
                  <a:solidFill>
                    <a:srgbClr val="FFFFFF"/>
                  </a:solidFill>
                </a14:hiddenFill>
              </a:ext>
            </a:extLst>
          </p:spPr>
        </p:pic>
        <p:pic>
          <p:nvPicPr>
            <p:cNvPr id="192" name="Picture 2" descr="Image result for rfid">
              <a:extLst>
                <a:ext uri="{FF2B5EF4-FFF2-40B4-BE49-F238E27FC236}">
                  <a16:creationId xmlns:a16="http://schemas.microsoft.com/office/drawing/2014/main" id="{ECDBDD43-3F0B-6BA4-FF91-252C3AFCF637}"/>
                </a:ext>
              </a:extLst>
            </p:cNvPr>
            <p:cNvPicPr>
              <a:picLocks noChangeAspect="1"/>
            </p:cNvPicPr>
            <p:nvPr/>
          </p:nvPicPr>
          <p:blipFill rotWithShape="1">
            <a:blip r:embed="rId7">
              <a:extLst>
                <a:ext uri="{28A0092B-C50C-407E-A947-70E740481C1C}">
                  <a14:useLocalDpi xmlns:a14="http://schemas.microsoft.com/office/drawing/2010/main" val="0"/>
                </a:ext>
              </a:extLst>
            </a:blip>
            <a:srcRect b="8388"/>
            <a:stretch/>
          </p:blipFill>
          <p:spPr bwMode="auto">
            <a:xfrm>
              <a:off x="10872524" y="4430944"/>
              <a:ext cx="442921" cy="437705"/>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205" name="Connector: Curved 204">
            <a:extLst>
              <a:ext uri="{FF2B5EF4-FFF2-40B4-BE49-F238E27FC236}">
                <a16:creationId xmlns:a16="http://schemas.microsoft.com/office/drawing/2014/main" id="{0A380FA5-3E18-A955-C5D4-092BA4758DDC}"/>
              </a:ext>
            </a:extLst>
          </p:cNvPr>
          <p:cNvCxnSpPr>
            <a:cxnSpLocks/>
            <a:stCxn id="105" idx="1"/>
          </p:cNvCxnSpPr>
          <p:nvPr/>
        </p:nvCxnSpPr>
        <p:spPr>
          <a:xfrm rot="10800000" flipV="1">
            <a:off x="805868" y="2600746"/>
            <a:ext cx="3423282" cy="1642916"/>
          </a:xfrm>
          <a:prstGeom prst="curvedConnector3">
            <a:avLst>
              <a:gd name="adj1" fmla="val 72120"/>
            </a:avLst>
          </a:prstGeom>
          <a:ln>
            <a:solidFill>
              <a:schemeClr val="bg1">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12" name="Connector: Curved 211">
            <a:extLst>
              <a:ext uri="{FF2B5EF4-FFF2-40B4-BE49-F238E27FC236}">
                <a16:creationId xmlns:a16="http://schemas.microsoft.com/office/drawing/2014/main" id="{32FDDC78-3B56-B6A0-DA77-E8819120F1A8}"/>
              </a:ext>
            </a:extLst>
          </p:cNvPr>
          <p:cNvCxnSpPr>
            <a:cxnSpLocks/>
            <a:stCxn id="105" idx="1"/>
          </p:cNvCxnSpPr>
          <p:nvPr/>
        </p:nvCxnSpPr>
        <p:spPr>
          <a:xfrm rot="10800000" flipV="1">
            <a:off x="1742562" y="2600746"/>
            <a:ext cx="2486588" cy="1642508"/>
          </a:xfrm>
          <a:prstGeom prst="curvedConnector3">
            <a:avLst>
              <a:gd name="adj1" fmla="val 80166"/>
            </a:avLst>
          </a:prstGeom>
          <a:ln>
            <a:solidFill>
              <a:schemeClr val="bg1">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19" name="Connector: Curved 218">
            <a:extLst>
              <a:ext uri="{FF2B5EF4-FFF2-40B4-BE49-F238E27FC236}">
                <a16:creationId xmlns:a16="http://schemas.microsoft.com/office/drawing/2014/main" id="{3B401962-716A-86BF-9372-7F0D0EEB339E}"/>
              </a:ext>
            </a:extLst>
          </p:cNvPr>
          <p:cNvCxnSpPr>
            <a:cxnSpLocks/>
            <a:stCxn id="105" idx="1"/>
          </p:cNvCxnSpPr>
          <p:nvPr/>
        </p:nvCxnSpPr>
        <p:spPr>
          <a:xfrm rot="10800000" flipV="1">
            <a:off x="3479770" y="2600745"/>
            <a:ext cx="749381" cy="1493925"/>
          </a:xfrm>
          <a:prstGeom prst="curvedConnector2">
            <a:avLst/>
          </a:prstGeom>
          <a:ln>
            <a:solidFill>
              <a:schemeClr val="bg1">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2" name="Connector: Curved 221">
            <a:extLst>
              <a:ext uri="{FF2B5EF4-FFF2-40B4-BE49-F238E27FC236}">
                <a16:creationId xmlns:a16="http://schemas.microsoft.com/office/drawing/2014/main" id="{88EABC22-262E-30BA-573D-EF46AC1BBABD}"/>
              </a:ext>
            </a:extLst>
          </p:cNvPr>
          <p:cNvCxnSpPr>
            <a:cxnSpLocks/>
            <a:stCxn id="105" idx="2"/>
          </p:cNvCxnSpPr>
          <p:nvPr/>
        </p:nvCxnSpPr>
        <p:spPr>
          <a:xfrm rot="5400000">
            <a:off x="4126749" y="3449654"/>
            <a:ext cx="1085195" cy="199609"/>
          </a:xfrm>
          <a:prstGeom prst="curvedConnector3">
            <a:avLst>
              <a:gd name="adj1" fmla="val 50000"/>
            </a:avLst>
          </a:prstGeom>
          <a:ln>
            <a:solidFill>
              <a:schemeClr val="bg1">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5" name="Connector: Curved 224">
            <a:extLst>
              <a:ext uri="{FF2B5EF4-FFF2-40B4-BE49-F238E27FC236}">
                <a16:creationId xmlns:a16="http://schemas.microsoft.com/office/drawing/2014/main" id="{C5476CFA-DAC7-90A8-BA47-6C347A7E293B}"/>
              </a:ext>
            </a:extLst>
          </p:cNvPr>
          <p:cNvCxnSpPr>
            <a:cxnSpLocks/>
            <a:stCxn id="105" idx="2"/>
          </p:cNvCxnSpPr>
          <p:nvPr/>
        </p:nvCxnSpPr>
        <p:spPr>
          <a:xfrm rot="16200000" flipH="1">
            <a:off x="4671300" y="3104710"/>
            <a:ext cx="1085198" cy="889499"/>
          </a:xfrm>
          <a:prstGeom prst="curvedConnector3">
            <a:avLst>
              <a:gd name="adj1" fmla="val 50000"/>
            </a:avLst>
          </a:prstGeom>
          <a:ln>
            <a:solidFill>
              <a:schemeClr val="bg1">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8" name="Connector: Curved 227">
            <a:extLst>
              <a:ext uri="{FF2B5EF4-FFF2-40B4-BE49-F238E27FC236}">
                <a16:creationId xmlns:a16="http://schemas.microsoft.com/office/drawing/2014/main" id="{DB507764-8FF6-3EE2-4A92-BDF9C1A26793}"/>
              </a:ext>
            </a:extLst>
          </p:cNvPr>
          <p:cNvCxnSpPr>
            <a:cxnSpLocks/>
            <a:stCxn id="105" idx="3"/>
          </p:cNvCxnSpPr>
          <p:nvPr/>
        </p:nvCxnSpPr>
        <p:spPr>
          <a:xfrm>
            <a:off x="5309150" y="2600746"/>
            <a:ext cx="1131553" cy="1639244"/>
          </a:xfrm>
          <a:prstGeom prst="curvedConnector3">
            <a:avLst>
              <a:gd name="adj1" fmla="val 50000"/>
            </a:avLst>
          </a:prstGeom>
          <a:ln>
            <a:solidFill>
              <a:schemeClr val="bg1">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1" name="Connector: Curved 230">
            <a:extLst>
              <a:ext uri="{FF2B5EF4-FFF2-40B4-BE49-F238E27FC236}">
                <a16:creationId xmlns:a16="http://schemas.microsoft.com/office/drawing/2014/main" id="{828C6621-73B0-50EA-5E25-3B6E7C72FA48}"/>
              </a:ext>
            </a:extLst>
          </p:cNvPr>
          <p:cNvCxnSpPr>
            <a:cxnSpLocks/>
            <a:stCxn id="105" idx="3"/>
          </p:cNvCxnSpPr>
          <p:nvPr/>
        </p:nvCxnSpPr>
        <p:spPr>
          <a:xfrm>
            <a:off x="5309150" y="2600746"/>
            <a:ext cx="2118717" cy="1636632"/>
          </a:xfrm>
          <a:prstGeom prst="curvedConnector3">
            <a:avLst>
              <a:gd name="adj1" fmla="val 59441"/>
            </a:avLst>
          </a:prstGeom>
          <a:ln>
            <a:solidFill>
              <a:schemeClr val="bg1">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4" name="Connector: Curved 233">
            <a:extLst>
              <a:ext uri="{FF2B5EF4-FFF2-40B4-BE49-F238E27FC236}">
                <a16:creationId xmlns:a16="http://schemas.microsoft.com/office/drawing/2014/main" id="{D78B35AA-B63B-C9B1-AB76-9A00295D955D}"/>
              </a:ext>
            </a:extLst>
          </p:cNvPr>
          <p:cNvCxnSpPr>
            <a:cxnSpLocks/>
            <a:stCxn id="105" idx="3"/>
          </p:cNvCxnSpPr>
          <p:nvPr/>
        </p:nvCxnSpPr>
        <p:spPr>
          <a:xfrm>
            <a:off x="5309150" y="2600746"/>
            <a:ext cx="3095696" cy="1636631"/>
          </a:xfrm>
          <a:prstGeom prst="curvedConnector3">
            <a:avLst>
              <a:gd name="adj1" fmla="val 63846"/>
            </a:avLst>
          </a:prstGeom>
          <a:ln>
            <a:solidFill>
              <a:schemeClr val="bg1">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0" name="Connector: Curved 269">
            <a:extLst>
              <a:ext uri="{FF2B5EF4-FFF2-40B4-BE49-F238E27FC236}">
                <a16:creationId xmlns:a16="http://schemas.microsoft.com/office/drawing/2014/main" id="{EE09B27A-5463-7808-AE7E-16F9D7930E86}"/>
              </a:ext>
            </a:extLst>
          </p:cNvPr>
          <p:cNvCxnSpPr>
            <a:cxnSpLocks/>
          </p:cNvCxnSpPr>
          <p:nvPr/>
        </p:nvCxnSpPr>
        <p:spPr>
          <a:xfrm rot="10800000" flipV="1">
            <a:off x="2517411" y="2619307"/>
            <a:ext cx="1740727" cy="1477683"/>
          </a:xfrm>
          <a:prstGeom prst="curvedConnector2">
            <a:avLst/>
          </a:prstGeom>
          <a:ln>
            <a:solidFill>
              <a:schemeClr val="bg1">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48728272"/>
      </p:ext>
    </p:extLst>
  </p:cSld>
  <p:clrMapOvr>
    <a:masterClrMapping/>
  </p:clrMapOvr>
  <mc:AlternateContent xmlns:mc="http://schemas.openxmlformats.org/markup-compatibility/2006" xmlns:p15="http://schemas.microsoft.com/office/powerpoint/2012/main">
    <mc:Choice Requires="p15">
      <p:transition spd="slow">
        <p15:prstTrans prst="pageCurlDouble"/>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68"/>
        <p:cNvGrpSpPr/>
        <p:nvPr/>
      </p:nvGrpSpPr>
      <p:grpSpPr>
        <a:xfrm>
          <a:off x="0" y="0"/>
          <a:ext cx="0" cy="0"/>
          <a:chOff x="0" y="0"/>
          <a:chExt cx="0" cy="0"/>
        </a:xfrm>
      </p:grpSpPr>
      <p:sp>
        <p:nvSpPr>
          <p:cNvPr id="6" name="Title 1">
            <a:extLst>
              <a:ext uri="{FF2B5EF4-FFF2-40B4-BE49-F238E27FC236}">
                <a16:creationId xmlns:a16="http://schemas.microsoft.com/office/drawing/2014/main" id="{CF36E907-4FF5-E17B-B386-9425F3A97A1F}"/>
              </a:ext>
            </a:extLst>
          </p:cNvPr>
          <p:cNvSpPr>
            <a:spLocks noGrp="1"/>
          </p:cNvSpPr>
          <p:nvPr>
            <p:ph type="title"/>
          </p:nvPr>
        </p:nvSpPr>
        <p:spPr>
          <a:xfrm>
            <a:off x="796968" y="-63119"/>
            <a:ext cx="7886700" cy="994172"/>
          </a:xfrm>
        </p:spPr>
        <p:txBody>
          <a:bodyPr/>
          <a:lstStyle/>
          <a:p>
            <a:pPr algn="ctr"/>
            <a:r>
              <a:rPr lang="en-MY">
                <a:latin typeface="Cambria" panose="02040503050406030204" pitchFamily="18" charset="0"/>
                <a:ea typeface="Cambria" panose="02040503050406030204" pitchFamily="18" charset="0"/>
              </a:rPr>
              <a:t>RFID CONFIGURATION</a:t>
            </a:r>
            <a:endParaRPr lang="en-GB">
              <a:latin typeface="Cambria" panose="02040503050406030204" pitchFamily="18" charset="0"/>
              <a:ea typeface="Cambria" panose="02040503050406030204" pitchFamily="18" charset="0"/>
            </a:endParaRPr>
          </a:p>
        </p:txBody>
      </p:sp>
      <p:pic>
        <p:nvPicPr>
          <p:cNvPr id="7" name="Picture 2" descr="Image result for rfid">
            <a:extLst>
              <a:ext uri="{FF2B5EF4-FFF2-40B4-BE49-F238E27FC236}">
                <a16:creationId xmlns:a16="http://schemas.microsoft.com/office/drawing/2014/main" id="{90F96AEC-BF55-0891-C458-6305AC611F8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8388"/>
          <a:stretch/>
        </p:blipFill>
        <p:spPr bwMode="auto">
          <a:xfrm>
            <a:off x="2538990" y="147943"/>
            <a:ext cx="538082" cy="53174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Image result for rfid">
            <a:extLst>
              <a:ext uri="{FF2B5EF4-FFF2-40B4-BE49-F238E27FC236}">
                <a16:creationId xmlns:a16="http://schemas.microsoft.com/office/drawing/2014/main" id="{221898AD-09FD-D72C-B919-9961D229486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8388"/>
          <a:stretch/>
        </p:blipFill>
        <p:spPr bwMode="auto">
          <a:xfrm>
            <a:off x="6429166" y="147942"/>
            <a:ext cx="538082" cy="531745"/>
          </a:xfrm>
          <a:prstGeom prst="rect">
            <a:avLst/>
          </a:prstGeom>
          <a:noFill/>
          <a:extLst>
            <a:ext uri="{909E8E84-426E-40DD-AFC4-6F175D3DCCD1}">
              <a14:hiddenFill xmlns:a14="http://schemas.microsoft.com/office/drawing/2010/main">
                <a:solidFill>
                  <a:srgbClr val="FFFFFF"/>
                </a:solidFill>
              </a14:hiddenFill>
            </a:ext>
          </a:extLst>
        </p:spPr>
      </p:pic>
      <p:sp>
        <p:nvSpPr>
          <p:cNvPr id="9" name="Content Placeholder 2">
            <a:extLst>
              <a:ext uri="{FF2B5EF4-FFF2-40B4-BE49-F238E27FC236}">
                <a16:creationId xmlns:a16="http://schemas.microsoft.com/office/drawing/2014/main" id="{58FA772E-4080-CEC7-04D2-8EF24C5D6958}"/>
              </a:ext>
            </a:extLst>
          </p:cNvPr>
          <p:cNvSpPr txBox="1">
            <a:spLocks/>
          </p:cNvSpPr>
          <p:nvPr/>
        </p:nvSpPr>
        <p:spPr>
          <a:xfrm>
            <a:off x="934751" y="1011791"/>
            <a:ext cx="2680807" cy="33584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23850" algn="l" rtl="0">
              <a:lnSpc>
                <a:spcPct val="100000"/>
              </a:lnSpc>
              <a:spcBef>
                <a:spcPts val="0"/>
              </a:spcBef>
              <a:spcAft>
                <a:spcPts val="0"/>
              </a:spcAft>
              <a:buClr>
                <a:schemeClr val="dk2"/>
              </a:buClr>
              <a:buSzPts val="1500"/>
              <a:buFont typeface="Roboto"/>
              <a:buNone/>
              <a:defRPr sz="2400" b="0" i="0" u="none" strike="noStrike" cap="none">
                <a:solidFill>
                  <a:schemeClr val="lt1"/>
                </a:solidFill>
                <a:latin typeface="Roboto"/>
                <a:ea typeface="Roboto"/>
                <a:cs typeface="Roboto"/>
                <a:sym typeface="Roboto"/>
              </a:defRPr>
            </a:lvl1pPr>
            <a:lvl2pPr marL="914400" marR="0" lvl="1" indent="-323850" algn="l" rtl="0">
              <a:lnSpc>
                <a:spcPct val="100000"/>
              </a:lnSpc>
              <a:spcBef>
                <a:spcPts val="0"/>
              </a:spcBef>
              <a:spcAft>
                <a:spcPts val="0"/>
              </a:spcAft>
              <a:buClr>
                <a:schemeClr val="lt1"/>
              </a:buClr>
              <a:buSzPts val="1500"/>
              <a:buFont typeface="Roboto"/>
              <a:buNone/>
              <a:defRPr sz="2400" b="0" i="0" u="none" strike="noStrike" cap="none">
                <a:solidFill>
                  <a:schemeClr val="lt1"/>
                </a:solidFill>
                <a:latin typeface="Roboto"/>
                <a:ea typeface="Roboto"/>
                <a:cs typeface="Roboto"/>
                <a:sym typeface="Roboto"/>
              </a:defRPr>
            </a:lvl2pPr>
            <a:lvl3pPr marL="1371600" marR="0" lvl="2" indent="-323850" algn="l" rtl="0">
              <a:lnSpc>
                <a:spcPct val="100000"/>
              </a:lnSpc>
              <a:spcBef>
                <a:spcPts val="0"/>
              </a:spcBef>
              <a:spcAft>
                <a:spcPts val="0"/>
              </a:spcAft>
              <a:buClr>
                <a:schemeClr val="lt1"/>
              </a:buClr>
              <a:buSzPts val="1500"/>
              <a:buFont typeface="Roboto"/>
              <a:buNone/>
              <a:defRPr sz="2400" b="0" i="0" u="none" strike="noStrike" cap="none">
                <a:solidFill>
                  <a:schemeClr val="lt1"/>
                </a:solidFill>
                <a:latin typeface="Roboto"/>
                <a:ea typeface="Roboto"/>
                <a:cs typeface="Roboto"/>
                <a:sym typeface="Roboto"/>
              </a:defRPr>
            </a:lvl3pPr>
            <a:lvl4pPr marL="1828800" marR="0" lvl="3" indent="-323850" algn="l" rtl="0">
              <a:lnSpc>
                <a:spcPct val="100000"/>
              </a:lnSpc>
              <a:spcBef>
                <a:spcPts val="0"/>
              </a:spcBef>
              <a:spcAft>
                <a:spcPts val="0"/>
              </a:spcAft>
              <a:buClr>
                <a:schemeClr val="lt1"/>
              </a:buClr>
              <a:buSzPts val="1500"/>
              <a:buFont typeface="Roboto"/>
              <a:buNone/>
              <a:defRPr sz="2400" b="0" i="0" u="none" strike="noStrike" cap="none">
                <a:solidFill>
                  <a:schemeClr val="lt1"/>
                </a:solidFill>
                <a:latin typeface="Roboto"/>
                <a:ea typeface="Roboto"/>
                <a:cs typeface="Roboto"/>
                <a:sym typeface="Roboto"/>
              </a:defRPr>
            </a:lvl4pPr>
            <a:lvl5pPr marL="2286000" marR="0" lvl="4" indent="-323850" algn="l" rtl="0">
              <a:lnSpc>
                <a:spcPct val="100000"/>
              </a:lnSpc>
              <a:spcBef>
                <a:spcPts val="0"/>
              </a:spcBef>
              <a:spcAft>
                <a:spcPts val="0"/>
              </a:spcAft>
              <a:buClr>
                <a:schemeClr val="lt1"/>
              </a:buClr>
              <a:buSzPts val="1500"/>
              <a:buFont typeface="Roboto"/>
              <a:buNone/>
              <a:defRPr sz="2400" b="0" i="0" u="none" strike="noStrike" cap="none">
                <a:solidFill>
                  <a:schemeClr val="lt1"/>
                </a:solidFill>
                <a:latin typeface="Roboto"/>
                <a:ea typeface="Roboto"/>
                <a:cs typeface="Roboto"/>
                <a:sym typeface="Roboto"/>
              </a:defRPr>
            </a:lvl5pPr>
            <a:lvl6pPr marL="2743200" marR="0" lvl="5" indent="-323850" algn="l" rtl="0">
              <a:lnSpc>
                <a:spcPct val="100000"/>
              </a:lnSpc>
              <a:spcBef>
                <a:spcPts val="0"/>
              </a:spcBef>
              <a:spcAft>
                <a:spcPts val="0"/>
              </a:spcAft>
              <a:buClr>
                <a:schemeClr val="lt1"/>
              </a:buClr>
              <a:buSzPts val="1500"/>
              <a:buFont typeface="Roboto"/>
              <a:buNone/>
              <a:defRPr sz="2400" b="0" i="0" u="none" strike="noStrike" cap="none">
                <a:solidFill>
                  <a:schemeClr val="lt1"/>
                </a:solidFill>
                <a:latin typeface="Roboto"/>
                <a:ea typeface="Roboto"/>
                <a:cs typeface="Roboto"/>
                <a:sym typeface="Roboto"/>
              </a:defRPr>
            </a:lvl6pPr>
            <a:lvl7pPr marL="3200400" marR="0" lvl="6" indent="-323850" algn="l" rtl="0">
              <a:lnSpc>
                <a:spcPct val="100000"/>
              </a:lnSpc>
              <a:spcBef>
                <a:spcPts val="0"/>
              </a:spcBef>
              <a:spcAft>
                <a:spcPts val="0"/>
              </a:spcAft>
              <a:buClr>
                <a:schemeClr val="lt1"/>
              </a:buClr>
              <a:buSzPts val="1500"/>
              <a:buFont typeface="Roboto"/>
              <a:buNone/>
              <a:defRPr sz="2400" b="0" i="0" u="none" strike="noStrike" cap="none">
                <a:solidFill>
                  <a:schemeClr val="lt1"/>
                </a:solidFill>
                <a:latin typeface="Roboto"/>
                <a:ea typeface="Roboto"/>
                <a:cs typeface="Roboto"/>
                <a:sym typeface="Roboto"/>
              </a:defRPr>
            </a:lvl7pPr>
            <a:lvl8pPr marL="3657600" marR="0" lvl="7" indent="-323850" algn="l" rtl="0">
              <a:lnSpc>
                <a:spcPct val="100000"/>
              </a:lnSpc>
              <a:spcBef>
                <a:spcPts val="0"/>
              </a:spcBef>
              <a:spcAft>
                <a:spcPts val="0"/>
              </a:spcAft>
              <a:buClr>
                <a:schemeClr val="lt1"/>
              </a:buClr>
              <a:buSzPts val="1500"/>
              <a:buFont typeface="Roboto"/>
              <a:buNone/>
              <a:defRPr sz="2400" b="0" i="0" u="none" strike="noStrike" cap="none">
                <a:solidFill>
                  <a:schemeClr val="lt1"/>
                </a:solidFill>
                <a:latin typeface="Roboto"/>
                <a:ea typeface="Roboto"/>
                <a:cs typeface="Roboto"/>
                <a:sym typeface="Roboto"/>
              </a:defRPr>
            </a:lvl8pPr>
            <a:lvl9pPr marL="4114800" marR="0" lvl="8" indent="-323850" algn="l" rtl="0">
              <a:lnSpc>
                <a:spcPct val="100000"/>
              </a:lnSpc>
              <a:spcBef>
                <a:spcPts val="0"/>
              </a:spcBef>
              <a:spcAft>
                <a:spcPts val="0"/>
              </a:spcAft>
              <a:buClr>
                <a:schemeClr val="lt1"/>
              </a:buClr>
              <a:buSzPts val="1500"/>
              <a:buFont typeface="Roboto"/>
              <a:buNone/>
              <a:defRPr sz="2400" b="0" i="0" u="none" strike="noStrike" cap="none">
                <a:solidFill>
                  <a:schemeClr val="lt1"/>
                </a:solidFill>
                <a:latin typeface="Roboto"/>
                <a:ea typeface="Roboto"/>
                <a:cs typeface="Roboto"/>
                <a:sym typeface="Roboto"/>
              </a:defRPr>
            </a:lvl9pPr>
          </a:lstStyle>
          <a:p>
            <a:pPr marL="133350" indent="0"/>
            <a:r>
              <a:rPr lang="en-MY" sz="2100">
                <a:latin typeface="Cambria" panose="02040503050406030204" pitchFamily="18" charset="0"/>
                <a:ea typeface="Cambria" panose="02040503050406030204" pitchFamily="18" charset="0"/>
              </a:rPr>
              <a:t>RFID TAG</a:t>
            </a:r>
            <a:endParaRPr lang="en-GB" sz="2100">
              <a:latin typeface="Cambria" panose="02040503050406030204" pitchFamily="18" charset="0"/>
              <a:ea typeface="Cambria" panose="02040503050406030204" pitchFamily="18" charset="0"/>
            </a:endParaRPr>
          </a:p>
        </p:txBody>
      </p:sp>
      <p:pic>
        <p:nvPicPr>
          <p:cNvPr id="10" name="Picture 8" descr="Image result for long range rfid reader">
            <a:extLst>
              <a:ext uri="{FF2B5EF4-FFF2-40B4-BE49-F238E27FC236}">
                <a16:creationId xmlns:a16="http://schemas.microsoft.com/office/drawing/2014/main" id="{BD4A8DCF-5274-E4C0-F8F2-FED3DCAA20F1}"/>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2667" b="89778" l="9778" r="89778">
                        <a14:foregroundMark x1="53778" y1="8444" x2="53778" y2="8444"/>
                        <a14:foregroundMark x1="48889" y1="2667" x2="48889" y2="2667"/>
                        <a14:foregroundMark x1="44000" y1="7111" x2="44000" y2="7111"/>
                        <a14:foregroundMark x1="44444" y1="12444" x2="44444" y2="12444"/>
                        <a14:foregroundMark x1="44444" y1="8444" x2="44444" y2="10667"/>
                      </a14:backgroundRemoval>
                    </a14:imgEffect>
                  </a14:imgLayer>
                </a14:imgProps>
              </a:ext>
              <a:ext uri="{28A0092B-C50C-407E-A947-70E740481C1C}">
                <a14:useLocalDpi xmlns:a14="http://schemas.microsoft.com/office/drawing/2010/main" val="0"/>
              </a:ext>
            </a:extLst>
          </a:blip>
          <a:srcRect/>
          <a:stretch>
            <a:fillRect/>
          </a:stretch>
        </p:blipFill>
        <p:spPr bwMode="auto">
          <a:xfrm>
            <a:off x="4295906" y="1590301"/>
            <a:ext cx="1138283" cy="1138283"/>
          </a:xfrm>
          <a:prstGeom prst="rect">
            <a:avLst/>
          </a:prstGeom>
          <a:noFill/>
          <a:extLst>
            <a:ext uri="{909E8E84-426E-40DD-AFC4-6F175D3DCCD1}">
              <a14:hiddenFill xmlns:a14="http://schemas.microsoft.com/office/drawing/2010/main">
                <a:solidFill>
                  <a:srgbClr val="FFFFFF"/>
                </a:solidFill>
              </a14:hiddenFill>
            </a:ext>
          </a:extLst>
        </p:spPr>
      </p:pic>
      <p:sp>
        <p:nvSpPr>
          <p:cNvPr id="11" name="Content Placeholder 2">
            <a:extLst>
              <a:ext uri="{FF2B5EF4-FFF2-40B4-BE49-F238E27FC236}">
                <a16:creationId xmlns:a16="http://schemas.microsoft.com/office/drawing/2014/main" id="{F22A8549-51F4-5FD4-6725-6066139DD9B1}"/>
              </a:ext>
            </a:extLst>
          </p:cNvPr>
          <p:cNvSpPr txBox="1">
            <a:spLocks/>
          </p:cNvSpPr>
          <p:nvPr/>
        </p:nvSpPr>
        <p:spPr>
          <a:xfrm>
            <a:off x="3231596" y="1071085"/>
            <a:ext cx="2680807" cy="335844"/>
          </a:xfrm>
          <a:prstGeom prst="rect">
            <a:avLst/>
          </a:prstGeom>
        </p:spPr>
        <p:txBody>
          <a:bodyPr vert="horz" lIns="68580" tIns="34290" rIns="68580" bIns="3429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MY" sz="2100">
                <a:solidFill>
                  <a:schemeClr val="bg1"/>
                </a:solidFill>
                <a:latin typeface="Cambria" panose="02040503050406030204" pitchFamily="18" charset="0"/>
                <a:ea typeface="Cambria" panose="02040503050406030204" pitchFamily="18" charset="0"/>
              </a:rPr>
              <a:t>RFID READER</a:t>
            </a:r>
            <a:endParaRPr lang="en-GB" sz="2100">
              <a:solidFill>
                <a:schemeClr val="bg1"/>
              </a:solidFill>
              <a:latin typeface="Cambria" panose="02040503050406030204" pitchFamily="18" charset="0"/>
              <a:ea typeface="Cambria" panose="02040503050406030204" pitchFamily="18" charset="0"/>
            </a:endParaRPr>
          </a:p>
        </p:txBody>
      </p:sp>
      <p:pic>
        <p:nvPicPr>
          <p:cNvPr id="12" name="Picture 10" descr="Image result for long range rfid reader">
            <a:extLst>
              <a:ext uri="{FF2B5EF4-FFF2-40B4-BE49-F238E27FC236}">
                <a16:creationId xmlns:a16="http://schemas.microsoft.com/office/drawing/2014/main" id="{9E4E65DB-C6D7-14B7-7499-175FEDA1CEBF}"/>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2904863" y="1678966"/>
            <a:ext cx="1145288" cy="89278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Image result for long range rfid tag">
            <a:extLst>
              <a:ext uri="{FF2B5EF4-FFF2-40B4-BE49-F238E27FC236}">
                <a16:creationId xmlns:a16="http://schemas.microsoft.com/office/drawing/2014/main" id="{0EE4E9A4-BEF6-AD85-500D-D46CCEBBDC31}"/>
              </a:ext>
            </a:extLst>
          </p:cNvPr>
          <p:cNvPicPr>
            <a:picLocks noChangeAspect="1" noChangeArrowheads="1"/>
          </p:cNvPicPr>
          <p:nvPr/>
        </p:nvPicPr>
        <p:blipFill>
          <a:blip r:embed="rId8">
            <a:extLst>
              <a:ext uri="{BEBA8EAE-BF5A-486C-A8C5-ECC9F3942E4B}">
                <a14:imgProps xmlns:a14="http://schemas.microsoft.com/office/drawing/2010/main">
                  <a14:imgLayer r:embed="rId9">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862345" y="1599438"/>
            <a:ext cx="865016" cy="865016"/>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4" descr="Image result for long range rfid tag">
            <a:extLst>
              <a:ext uri="{FF2B5EF4-FFF2-40B4-BE49-F238E27FC236}">
                <a16:creationId xmlns:a16="http://schemas.microsoft.com/office/drawing/2014/main" id="{2B148902-2C39-C985-F388-7BD5EFDFC291}"/>
              </a:ext>
            </a:extLst>
          </p:cNvPr>
          <p:cNvPicPr>
            <a:picLocks noChangeAspect="1" noChangeArrowheads="1"/>
          </p:cNvPicPr>
          <p:nvPr/>
        </p:nvPicPr>
        <p:blipFill>
          <a:blip r:embed="rId10">
            <a:extLst>
              <a:ext uri="{BEBA8EAE-BF5A-486C-A8C5-ECC9F3942E4B}">
                <a14:imgProps xmlns:a14="http://schemas.microsoft.com/office/drawing/2010/main">
                  <a14:imgLayer r:embed="rId11">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786230" y="1617329"/>
            <a:ext cx="829234" cy="829234"/>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6" descr="Image result for long range rfid tag">
            <a:extLst>
              <a:ext uri="{FF2B5EF4-FFF2-40B4-BE49-F238E27FC236}">
                <a16:creationId xmlns:a16="http://schemas.microsoft.com/office/drawing/2014/main" id="{3E767631-5193-D743-4E07-BC22042B5810}"/>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80441" y="2604150"/>
            <a:ext cx="529741" cy="707231"/>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8" descr="Image result for long range rfid tag">
            <a:extLst>
              <a:ext uri="{FF2B5EF4-FFF2-40B4-BE49-F238E27FC236}">
                <a16:creationId xmlns:a16="http://schemas.microsoft.com/office/drawing/2014/main" id="{B78B134E-E63E-CBD4-354E-EC680F74E724}"/>
              </a:ext>
            </a:extLst>
          </p:cNvPr>
          <p:cNvPicPr>
            <a:picLocks noChangeAspect="1" noChangeArrowheads="1"/>
          </p:cNvPicPr>
          <p:nvPr/>
        </p:nvPicPr>
        <p:blipFill>
          <a:blip r:embed="rId13">
            <a:extLst>
              <a:ext uri="{BEBA8EAE-BF5A-486C-A8C5-ECC9F3942E4B}">
                <a14:imgProps xmlns:a14="http://schemas.microsoft.com/office/drawing/2010/main">
                  <a14:imgLayer r:embed="rId1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806340" y="2682171"/>
            <a:ext cx="707232" cy="707232"/>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0" descr="Image result for long range rfid tag">
            <a:extLst>
              <a:ext uri="{FF2B5EF4-FFF2-40B4-BE49-F238E27FC236}">
                <a16:creationId xmlns:a16="http://schemas.microsoft.com/office/drawing/2014/main" id="{4DAED18C-D6DA-B706-BD2E-AA86B08CA7FB}"/>
              </a:ext>
            </a:extLst>
          </p:cNvPr>
          <p:cNvPicPr>
            <a:picLocks noChangeAspect="1" noChangeArrowheads="1"/>
          </p:cNvPicPr>
          <p:nvPr/>
        </p:nvPicPr>
        <p:blipFill>
          <a:blip r:embed="rId15">
            <a:extLst>
              <a:ext uri="{BEBA8EAE-BF5A-486C-A8C5-ECC9F3942E4B}">
                <a14:imgProps xmlns:a14="http://schemas.microsoft.com/office/drawing/2010/main">
                  <a14:imgLayer r:embed="rId16">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348664" y="3451078"/>
            <a:ext cx="915351" cy="915351"/>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2" descr="https://sc01.alicdn.com/kf/HTB1kaU4LXXXXXXnXVXXq6xXFXXXd/RFID-Reader-Bluetooth-433mhz-Long-Range-RFID.jpg">
            <a:extLst>
              <a:ext uri="{FF2B5EF4-FFF2-40B4-BE49-F238E27FC236}">
                <a16:creationId xmlns:a16="http://schemas.microsoft.com/office/drawing/2014/main" id="{4ABB6BA5-CEBB-8E0B-0198-F8D0518EDCFF}"/>
              </a:ext>
            </a:extLst>
          </p:cNvPr>
          <p:cNvPicPr>
            <a:picLocks noChangeAspect="1" noChangeArrowheads="1"/>
          </p:cNvPicPr>
          <p:nvPr/>
        </p:nvPicPr>
        <p:blipFill rotWithShape="1">
          <a:blip r:embed="rId17">
            <a:extLst>
              <a:ext uri="{BEBA8EAE-BF5A-486C-A8C5-ECC9F3942E4B}">
                <a14:imgProps xmlns:a14="http://schemas.microsoft.com/office/drawing/2010/main">
                  <a14:imgLayer r:embed="rId18">
                    <a14:imgEffect>
                      <a14:backgroundRemoval t="2500" b="94600" l="2200" r="20400">
                        <a14:foregroundMark x1="9700" y1="2500" x2="9700" y2="2500"/>
                        <a14:foregroundMark x1="14700" y1="11100" x2="14700" y2="11100"/>
                        <a14:foregroundMark x1="16900" y1="14700" x2="16900" y2="14700"/>
                        <a14:foregroundMark x1="8300" y1="26200" x2="8300" y2="26200"/>
                        <a14:foregroundMark x1="12600" y1="18300" x2="12600" y2="18300"/>
                        <a14:foregroundMark x1="17600" y1="22600" x2="17600" y2="22600"/>
                        <a14:foregroundMark x1="16900" y1="29100" x2="16900" y2="29100"/>
                        <a14:foregroundMark x1="15500" y1="14700" x2="15500" y2="14700"/>
                        <a14:foregroundMark x1="13300" y1="14700" x2="13300" y2="25500"/>
                        <a14:foregroundMark x1="13300" y1="68700" x2="13300" y2="75900"/>
                        <a14:foregroundMark x1="11100" y1="94600" x2="13300" y2="94600"/>
                      </a14:backgroundRemoval>
                    </a14:imgEffect>
                  </a14:imgLayer>
                </a14:imgProps>
              </a:ext>
              <a:ext uri="{28A0092B-C50C-407E-A947-70E740481C1C}">
                <a14:useLocalDpi xmlns:a14="http://schemas.microsoft.com/office/drawing/2010/main" val="0"/>
              </a:ext>
            </a:extLst>
          </a:blip>
          <a:srcRect r="77227"/>
          <a:stretch/>
        </p:blipFill>
        <p:spPr bwMode="auto">
          <a:xfrm>
            <a:off x="3415256" y="3065861"/>
            <a:ext cx="251462" cy="1104201"/>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4" descr="Image result for long range rfid tag arduino">
            <a:extLst>
              <a:ext uri="{FF2B5EF4-FFF2-40B4-BE49-F238E27FC236}">
                <a16:creationId xmlns:a16="http://schemas.microsoft.com/office/drawing/2014/main" id="{C29F42DA-9464-9302-2788-AEF91CE63EA1}"/>
              </a:ext>
            </a:extLst>
          </p:cNvPr>
          <p:cNvPicPr>
            <a:picLocks noChangeAspect="1" noChangeArrowheads="1"/>
          </p:cNvPicPr>
          <p:nvPr/>
        </p:nvPicPr>
        <p:blipFill rotWithShape="1">
          <a:blip r:embed="rId19">
            <a:extLst>
              <a:ext uri="{BEBA8EAE-BF5A-486C-A8C5-ECC9F3942E4B}">
                <a14:imgProps xmlns:a14="http://schemas.microsoft.com/office/drawing/2010/main">
                  <a14:imgLayer r:embed="rId20">
                    <a14:imgEffect>
                      <a14:backgroundRemoval t="4734" b="84024" l="6061" r="96970">
                        <a14:foregroundMark x1="91582" y1="55621" x2="91582" y2="55621"/>
                        <a14:foregroundMark x1="97643" y1="49112" x2="97643" y2="49112"/>
                        <a14:foregroundMark x1="31650" y1="10059" x2="31650" y2="10059"/>
                        <a14:foregroundMark x1="35690" y1="14201" x2="35690" y2="14201"/>
                        <a14:foregroundMark x1="9428" y1="14201" x2="9428" y2="14201"/>
                        <a14:foregroundMark x1="6397" y1="31361" x2="6397" y2="31361"/>
                        <a14:foregroundMark x1="32323" y1="8876" x2="32323" y2="8876"/>
                        <a14:foregroundMark x1="29293" y1="6509" x2="29293" y2="6509"/>
                        <a14:foregroundMark x1="30640" y1="4734" x2="30640" y2="4734"/>
                        <a14:foregroundMark x1="48822" y1="50296" x2="48822" y2="50296"/>
                        <a14:foregroundMark x1="45791" y1="50296" x2="45791" y2="50296"/>
                      </a14:backgroundRemoval>
                    </a14:imgEffect>
                  </a14:imgLayer>
                </a14:imgProps>
              </a:ext>
              <a:ext uri="{28A0092B-C50C-407E-A947-70E740481C1C}">
                <a14:useLocalDpi xmlns:a14="http://schemas.microsoft.com/office/drawing/2010/main" val="0"/>
              </a:ext>
            </a:extLst>
          </a:blip>
          <a:srcRect b="6113"/>
          <a:stretch/>
        </p:blipFill>
        <p:spPr bwMode="auto">
          <a:xfrm rot="16200000">
            <a:off x="4211388" y="3224433"/>
            <a:ext cx="1352018" cy="722302"/>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6" descr="Image result for server">
            <a:extLst>
              <a:ext uri="{FF2B5EF4-FFF2-40B4-BE49-F238E27FC236}">
                <a16:creationId xmlns:a16="http://schemas.microsoft.com/office/drawing/2014/main" id="{F5029465-6FDD-35E5-3838-0CA3391F727C}"/>
              </a:ext>
            </a:extLst>
          </p:cNvPr>
          <p:cNvPicPr>
            <a:picLocks noChangeAspect="1" noChangeArrowheads="1"/>
          </p:cNvPicPr>
          <p:nvPr/>
        </p:nvPicPr>
        <p:blipFill>
          <a:blip r:embed="rId21">
            <a:extLst>
              <a:ext uri="{BEBA8EAE-BF5A-486C-A8C5-ECC9F3942E4B}">
                <a14:imgProps xmlns:a14="http://schemas.microsoft.com/office/drawing/2010/main">
                  <a14:imgLayer r:embed="rId22">
                    <a14:imgEffect>
                      <a14:backgroundRemoval t="6667" b="89744" l="3475" r="96139">
                        <a14:foregroundMark x1="6950" y1="37436" x2="34749" y2="56923"/>
                        <a14:foregroundMark x1="92278" y1="40000" x2="59073" y2="85128"/>
                        <a14:foregroundMark x1="59073" y1="85128" x2="58301" y2="85641"/>
                        <a14:foregroundMark x1="95753" y1="29231" x2="96525" y2="80513"/>
                        <a14:foregroundMark x1="41313" y1="8718" x2="71042" y2="13846"/>
                        <a14:foregroundMark x1="40154" y1="6667" x2="61390" y2="7692"/>
                        <a14:foregroundMark x1="60618" y1="89744" x2="16988" y2="83077"/>
                        <a14:foregroundMark x1="3475" y1="34359" x2="5792" y2="72308"/>
                      </a14:backgroundRemoval>
                    </a14:imgEffect>
                  </a14:imgLayer>
                </a14:imgProps>
              </a:ext>
              <a:ext uri="{28A0092B-C50C-407E-A947-70E740481C1C}">
                <a14:useLocalDpi xmlns:a14="http://schemas.microsoft.com/office/drawing/2010/main" val="0"/>
              </a:ext>
            </a:extLst>
          </a:blip>
          <a:srcRect/>
          <a:stretch>
            <a:fillRect/>
          </a:stretch>
        </p:blipFill>
        <p:spPr bwMode="auto">
          <a:xfrm>
            <a:off x="6140422" y="1801785"/>
            <a:ext cx="1850231" cy="1393031"/>
          </a:xfrm>
          <a:prstGeom prst="rect">
            <a:avLst/>
          </a:prstGeom>
          <a:noFill/>
          <a:extLst>
            <a:ext uri="{909E8E84-426E-40DD-AFC4-6F175D3DCCD1}">
              <a14:hiddenFill xmlns:a14="http://schemas.microsoft.com/office/drawing/2010/main">
                <a:solidFill>
                  <a:srgbClr val="FFFFFF"/>
                </a:solidFill>
              </a14:hiddenFill>
            </a:ext>
          </a:extLst>
        </p:spPr>
      </p:pic>
      <p:sp>
        <p:nvSpPr>
          <p:cNvPr id="21" name="Content Placeholder 2">
            <a:extLst>
              <a:ext uri="{FF2B5EF4-FFF2-40B4-BE49-F238E27FC236}">
                <a16:creationId xmlns:a16="http://schemas.microsoft.com/office/drawing/2014/main" id="{220A5EB7-0BB9-ABB7-3594-93A5BDE2ADE3}"/>
              </a:ext>
            </a:extLst>
          </p:cNvPr>
          <p:cNvSpPr txBox="1">
            <a:spLocks/>
          </p:cNvSpPr>
          <p:nvPr/>
        </p:nvSpPr>
        <p:spPr>
          <a:xfrm>
            <a:off x="6109021" y="1071085"/>
            <a:ext cx="2022435" cy="335844"/>
          </a:xfrm>
          <a:prstGeom prst="rect">
            <a:avLst/>
          </a:prstGeom>
        </p:spPr>
        <p:txBody>
          <a:bodyPr vert="horz" lIns="68580" tIns="34290" rIns="68580" bIns="3429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MY" sz="2100">
                <a:solidFill>
                  <a:schemeClr val="bg1"/>
                </a:solidFill>
                <a:latin typeface="Cambria" panose="02040503050406030204" pitchFamily="18" charset="0"/>
                <a:ea typeface="Cambria" panose="02040503050406030204" pitchFamily="18" charset="0"/>
              </a:rPr>
              <a:t>DATA SERVER</a:t>
            </a:r>
            <a:endParaRPr lang="en-GB" sz="2100">
              <a:solidFill>
                <a:schemeClr val="bg1"/>
              </a:solidFill>
              <a:latin typeface="Cambria" panose="02040503050406030204" pitchFamily="18" charset="0"/>
              <a:ea typeface="Cambria" panose="02040503050406030204" pitchFamily="18" charset="0"/>
            </a:endParaRPr>
          </a:p>
        </p:txBody>
      </p:sp>
      <p:sp>
        <p:nvSpPr>
          <p:cNvPr id="22" name="Rectangle 21">
            <a:extLst>
              <a:ext uri="{FF2B5EF4-FFF2-40B4-BE49-F238E27FC236}">
                <a16:creationId xmlns:a16="http://schemas.microsoft.com/office/drawing/2014/main" id="{30A94996-F50C-226E-8145-D69ADAC88445}"/>
              </a:ext>
            </a:extLst>
          </p:cNvPr>
          <p:cNvSpPr/>
          <p:nvPr/>
        </p:nvSpPr>
        <p:spPr>
          <a:xfrm>
            <a:off x="5848346" y="3347203"/>
            <a:ext cx="2434381" cy="207749"/>
          </a:xfrm>
          <a:prstGeom prst="rect">
            <a:avLst/>
          </a:prstGeom>
          <a:noFill/>
        </p:spPr>
        <p:txBody>
          <a:bodyPr wrap="square" lIns="68580" tIns="34290" rIns="68580" bIns="3429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900" b="1">
                <a:ln/>
                <a:solidFill>
                  <a:schemeClr val="accent3"/>
                </a:solidFill>
                <a:latin typeface="Cambria" panose="02040503050406030204" pitchFamily="18" charset="0"/>
                <a:ea typeface="Cambria" panose="02040503050406030204" pitchFamily="18" charset="0"/>
              </a:rPr>
              <a:t>* DEPENDING ON DATA SIZE* </a:t>
            </a:r>
          </a:p>
        </p:txBody>
      </p:sp>
      <p:sp>
        <p:nvSpPr>
          <p:cNvPr id="23" name="Rectangle 22">
            <a:extLst>
              <a:ext uri="{FF2B5EF4-FFF2-40B4-BE49-F238E27FC236}">
                <a16:creationId xmlns:a16="http://schemas.microsoft.com/office/drawing/2014/main" id="{33561D34-6064-C766-30A7-A0C4C2FA8E61}"/>
              </a:ext>
            </a:extLst>
          </p:cNvPr>
          <p:cNvSpPr/>
          <p:nvPr/>
        </p:nvSpPr>
        <p:spPr>
          <a:xfrm>
            <a:off x="2904863" y="4415561"/>
            <a:ext cx="2720938" cy="207749"/>
          </a:xfrm>
          <a:prstGeom prst="rect">
            <a:avLst/>
          </a:prstGeom>
          <a:noFill/>
        </p:spPr>
        <p:txBody>
          <a:bodyPr wrap="none" lIns="68580" tIns="34290" rIns="68580" bIns="3429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900" b="1">
                <a:ln/>
                <a:solidFill>
                  <a:schemeClr val="accent3"/>
                </a:solidFill>
                <a:latin typeface="Cambria" panose="02040503050406030204" pitchFamily="18" charset="0"/>
                <a:ea typeface="Cambria" panose="02040503050406030204" pitchFamily="18" charset="0"/>
              </a:rPr>
              <a:t>* DEPENDING ON DETECTION RANGE /DISTANCE</a:t>
            </a:r>
          </a:p>
        </p:txBody>
      </p:sp>
      <p:sp>
        <p:nvSpPr>
          <p:cNvPr id="24" name="Rectangle 23">
            <a:extLst>
              <a:ext uri="{FF2B5EF4-FFF2-40B4-BE49-F238E27FC236}">
                <a16:creationId xmlns:a16="http://schemas.microsoft.com/office/drawing/2014/main" id="{F438FF18-D246-24BC-C82D-0535E74B9FEE}"/>
              </a:ext>
            </a:extLst>
          </p:cNvPr>
          <p:cNvSpPr/>
          <p:nvPr/>
        </p:nvSpPr>
        <p:spPr>
          <a:xfrm>
            <a:off x="828754" y="4415560"/>
            <a:ext cx="1770357" cy="207749"/>
          </a:xfrm>
          <a:prstGeom prst="rect">
            <a:avLst/>
          </a:prstGeom>
          <a:noFill/>
        </p:spPr>
        <p:txBody>
          <a:bodyPr wrap="none" lIns="68580" tIns="34290" rIns="68580" bIns="3429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900" b="1">
                <a:ln/>
                <a:solidFill>
                  <a:schemeClr val="accent3"/>
                </a:solidFill>
                <a:latin typeface="Cambria" panose="02040503050406030204" pitchFamily="18" charset="0"/>
                <a:ea typeface="Cambria" panose="02040503050406030204" pitchFamily="18" charset="0"/>
              </a:rPr>
              <a:t>* DEPENDING ON TYPE OF TAG</a:t>
            </a:r>
          </a:p>
        </p:txBody>
      </p:sp>
    </p:spTree>
    <p:extLst>
      <p:ext uri="{BB962C8B-B14F-4D97-AF65-F5344CB8AC3E}">
        <p14:creationId xmlns:p14="http://schemas.microsoft.com/office/powerpoint/2010/main" val="1925559980"/>
      </p:ext>
    </p:extLst>
  </p:cSld>
  <p:clrMapOvr>
    <a:masterClrMapping/>
  </p:clrMapOvr>
  <mc:AlternateContent xmlns:mc="http://schemas.openxmlformats.org/markup-compatibility/2006" xmlns:p15="http://schemas.microsoft.com/office/powerpoint/2012/main">
    <mc:Choice Requires="p15">
      <p:transition spd="slow">
        <p15:prstTrans prst="pageCurlDouble"/>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84"/>
        <p:cNvGrpSpPr/>
        <p:nvPr/>
      </p:nvGrpSpPr>
      <p:grpSpPr>
        <a:xfrm>
          <a:off x="0" y="0"/>
          <a:ext cx="0" cy="0"/>
          <a:chOff x="0" y="0"/>
          <a:chExt cx="0" cy="0"/>
        </a:xfrm>
      </p:grpSpPr>
      <p:sp>
        <p:nvSpPr>
          <p:cNvPr id="8" name="Google Shape;19;p3">
            <a:extLst>
              <a:ext uri="{FF2B5EF4-FFF2-40B4-BE49-F238E27FC236}">
                <a16:creationId xmlns:a16="http://schemas.microsoft.com/office/drawing/2014/main" id="{66F5B5FF-2159-92BA-20A6-7C7AC15C36EA}"/>
              </a:ext>
            </a:extLst>
          </p:cNvPr>
          <p:cNvSpPr/>
          <p:nvPr/>
        </p:nvSpPr>
        <p:spPr>
          <a:xfrm>
            <a:off x="3183118" y="1716779"/>
            <a:ext cx="1709942" cy="1709941"/>
          </a:xfrm>
          <a:prstGeom prst="ellipse">
            <a:avLst/>
          </a:prstGeom>
          <a:gradFill>
            <a:gsLst>
              <a:gs pos="0">
                <a:srgbClr val="FFFFFF"/>
              </a:gs>
              <a:gs pos="100000">
                <a:srgbClr val="DADEE3"/>
              </a:gs>
            </a:gsLst>
            <a:lin ang="8100000" scaled="0"/>
          </a:gradFill>
          <a:ln w="25400" cap="flat" cmpd="sng">
            <a:solidFill>
              <a:srgbClr val="FFFFFF"/>
            </a:solidFill>
            <a:prstDash val="solid"/>
            <a:miter lim="8000"/>
            <a:headEnd type="none" w="sm" len="sm"/>
            <a:tailEnd type="none" w="sm" len="sm"/>
          </a:ln>
          <a:effectLst>
            <a:outerShdw blurRad="177800" dist="159554" dir="7673311" rotWithShape="0">
              <a:srgbClr val="000000">
                <a:alpha val="41960"/>
              </a:srgbClr>
            </a:outerShdw>
          </a:effectLst>
        </p:spPr>
        <p:txBody>
          <a:bodyPr spcFirstLastPara="1" wrap="square" lIns="34275" tIns="34275" rIns="34275" bIns="34275" anchor="ctr" anchorCtr="0">
            <a:noAutofit/>
          </a:bodyPr>
          <a:lstStyle/>
          <a:p>
            <a:pPr>
              <a:buSzPts val="1800"/>
            </a:pPr>
            <a:endParaRPr sz="1350">
              <a:latin typeface="Calibri"/>
              <a:ea typeface="Calibri"/>
              <a:cs typeface="Calibri"/>
              <a:sym typeface="Calibri"/>
            </a:endParaRPr>
          </a:p>
        </p:txBody>
      </p:sp>
      <p:sp>
        <p:nvSpPr>
          <p:cNvPr id="9" name="Google Shape;20;p3">
            <a:extLst>
              <a:ext uri="{FF2B5EF4-FFF2-40B4-BE49-F238E27FC236}">
                <a16:creationId xmlns:a16="http://schemas.microsoft.com/office/drawing/2014/main" id="{97E1B2C0-FDD2-C144-2184-01FF248DD1DC}"/>
              </a:ext>
            </a:extLst>
          </p:cNvPr>
          <p:cNvSpPr/>
          <p:nvPr/>
        </p:nvSpPr>
        <p:spPr>
          <a:xfrm>
            <a:off x="2939964" y="1307128"/>
            <a:ext cx="2219110" cy="1604597"/>
          </a:xfrm>
          <a:custGeom>
            <a:avLst/>
            <a:gdLst/>
            <a:ahLst/>
            <a:cxnLst/>
            <a:rect l="l" t="t" r="r" b="b"/>
            <a:pathLst>
              <a:path w="21367" h="21600" extrusionOk="0">
                <a:moveTo>
                  <a:pt x="452" y="21600"/>
                </a:moveTo>
                <a:cubicBezTo>
                  <a:pt x="-233" y="18479"/>
                  <a:pt x="-137" y="15124"/>
                  <a:pt x="723" y="12089"/>
                </a:cubicBezTo>
                <a:cubicBezTo>
                  <a:pt x="1646" y="8837"/>
                  <a:pt x="3382" y="6166"/>
                  <a:pt x="5610" y="4573"/>
                </a:cubicBezTo>
                <a:lnTo>
                  <a:pt x="2704" y="4323"/>
                </a:lnTo>
                <a:cubicBezTo>
                  <a:pt x="4925" y="1750"/>
                  <a:pt x="7723" y="354"/>
                  <a:pt x="10607" y="380"/>
                </a:cubicBezTo>
                <a:cubicBezTo>
                  <a:pt x="13429" y="405"/>
                  <a:pt x="16158" y="1791"/>
                  <a:pt x="18333" y="4303"/>
                </a:cubicBezTo>
                <a:lnTo>
                  <a:pt x="21367" y="0"/>
                </a:lnTo>
              </a:path>
            </a:pathLst>
          </a:custGeom>
          <a:noFill/>
          <a:ln w="60950" cap="flat" cmpd="sng">
            <a:solidFill>
              <a:srgbClr val="7A4AAA"/>
            </a:solidFill>
            <a:prstDash val="solid"/>
            <a:miter lim="8000"/>
            <a:headEnd type="none" w="sm" len="sm"/>
            <a:tailEnd type="none" w="sm" len="sm"/>
          </a:ln>
        </p:spPr>
        <p:txBody>
          <a:bodyPr spcFirstLastPara="1" wrap="square" lIns="34275" tIns="34275" rIns="34275" bIns="34275" anchor="t" anchorCtr="0">
            <a:noAutofit/>
          </a:bodyPr>
          <a:lstStyle/>
          <a:p>
            <a:pPr>
              <a:buSzPts val="1800"/>
            </a:pPr>
            <a:endParaRPr sz="1350">
              <a:latin typeface="Calibri"/>
              <a:ea typeface="Calibri"/>
              <a:cs typeface="Calibri"/>
              <a:sym typeface="Calibri"/>
            </a:endParaRPr>
          </a:p>
        </p:txBody>
      </p:sp>
      <p:sp>
        <p:nvSpPr>
          <p:cNvPr id="10" name="Google Shape;21;p3">
            <a:extLst>
              <a:ext uri="{FF2B5EF4-FFF2-40B4-BE49-F238E27FC236}">
                <a16:creationId xmlns:a16="http://schemas.microsoft.com/office/drawing/2014/main" id="{C2E0CB6D-F6C9-2AF3-DB85-9B1CE3FA12AA}"/>
              </a:ext>
            </a:extLst>
          </p:cNvPr>
          <p:cNvSpPr/>
          <p:nvPr/>
        </p:nvSpPr>
        <p:spPr>
          <a:xfrm>
            <a:off x="4994042" y="573608"/>
            <a:ext cx="859286" cy="856457"/>
          </a:xfrm>
          <a:custGeom>
            <a:avLst/>
            <a:gdLst/>
            <a:ahLst/>
            <a:cxnLst/>
            <a:rect l="l" t="t" r="r" b="b"/>
            <a:pathLst>
              <a:path w="18576" h="18528" extrusionOk="0">
                <a:moveTo>
                  <a:pt x="9314" y="18528"/>
                </a:moveTo>
                <a:cubicBezTo>
                  <a:pt x="17420" y="18529"/>
                  <a:pt x="21600" y="8831"/>
                  <a:pt x="16037" y="2932"/>
                </a:cubicBezTo>
                <a:cubicBezTo>
                  <a:pt x="10376" y="-3071"/>
                  <a:pt x="287" y="738"/>
                  <a:pt x="0" y="8987"/>
                </a:cubicBezTo>
              </a:path>
            </a:pathLst>
          </a:custGeom>
          <a:noFill/>
          <a:ln w="35550" cap="flat" cmpd="sng">
            <a:solidFill>
              <a:srgbClr val="7A4AAA"/>
            </a:solidFill>
            <a:prstDash val="solid"/>
            <a:miter lim="8000"/>
            <a:headEnd type="none" w="sm" len="sm"/>
            <a:tailEnd type="none" w="sm" len="sm"/>
          </a:ln>
        </p:spPr>
        <p:txBody>
          <a:bodyPr spcFirstLastPara="1" wrap="square" lIns="34275" tIns="34275" rIns="34275" bIns="34275" anchor="t" anchorCtr="0">
            <a:noAutofit/>
          </a:bodyPr>
          <a:lstStyle/>
          <a:p>
            <a:pPr>
              <a:buSzPts val="1800"/>
            </a:pPr>
            <a:endParaRPr sz="1350">
              <a:latin typeface="Calibri"/>
              <a:ea typeface="Calibri"/>
              <a:cs typeface="Calibri"/>
              <a:sym typeface="Calibri"/>
            </a:endParaRPr>
          </a:p>
        </p:txBody>
      </p:sp>
      <p:grpSp>
        <p:nvGrpSpPr>
          <p:cNvPr id="11" name="Google Shape;22;p3">
            <a:extLst>
              <a:ext uri="{FF2B5EF4-FFF2-40B4-BE49-F238E27FC236}">
                <a16:creationId xmlns:a16="http://schemas.microsoft.com/office/drawing/2014/main" id="{4A602490-0165-9282-5BC5-5249C0615AA5}"/>
              </a:ext>
            </a:extLst>
          </p:cNvPr>
          <p:cNvGrpSpPr/>
          <p:nvPr/>
        </p:nvGrpSpPr>
        <p:grpSpPr>
          <a:xfrm>
            <a:off x="5055813" y="638035"/>
            <a:ext cx="735688" cy="735688"/>
            <a:chOff x="0" y="0"/>
            <a:chExt cx="980915" cy="980915"/>
          </a:xfrm>
        </p:grpSpPr>
        <p:sp>
          <p:nvSpPr>
            <p:cNvPr id="12" name="Google Shape;23;p3">
              <a:extLst>
                <a:ext uri="{FF2B5EF4-FFF2-40B4-BE49-F238E27FC236}">
                  <a16:creationId xmlns:a16="http://schemas.microsoft.com/office/drawing/2014/main" id="{72CA4EFB-B712-F363-F573-18D24E2B29D4}"/>
                </a:ext>
              </a:extLst>
            </p:cNvPr>
            <p:cNvSpPr/>
            <p:nvPr/>
          </p:nvSpPr>
          <p:spPr>
            <a:xfrm>
              <a:off x="0" y="0"/>
              <a:ext cx="980915" cy="980915"/>
            </a:xfrm>
            <a:prstGeom prst="ellipse">
              <a:avLst/>
            </a:prstGeom>
            <a:solidFill>
              <a:srgbClr val="7A4AAA"/>
            </a:solidFill>
            <a:ln>
              <a:noFill/>
            </a:ln>
          </p:spPr>
          <p:txBody>
            <a:bodyPr spcFirstLastPara="1" wrap="square" lIns="34275" tIns="34275" rIns="34275" bIns="34275" anchor="ctr" anchorCtr="0">
              <a:noAutofit/>
            </a:bodyPr>
            <a:lstStyle/>
            <a:p>
              <a:pPr>
                <a:buSzPts val="1800"/>
              </a:pPr>
              <a:endParaRPr sz="1350">
                <a:latin typeface="Calibri"/>
                <a:ea typeface="Calibri"/>
                <a:cs typeface="Calibri"/>
                <a:sym typeface="Calibri"/>
              </a:endParaRPr>
            </a:p>
          </p:txBody>
        </p:sp>
        <p:sp>
          <p:nvSpPr>
            <p:cNvPr id="13" name="Google Shape;24;p3">
              <a:extLst>
                <a:ext uri="{FF2B5EF4-FFF2-40B4-BE49-F238E27FC236}">
                  <a16:creationId xmlns:a16="http://schemas.microsoft.com/office/drawing/2014/main" id="{A62566F0-C9C2-1DF3-1E4B-EBB292291912}"/>
                </a:ext>
              </a:extLst>
            </p:cNvPr>
            <p:cNvSpPr/>
            <p:nvPr/>
          </p:nvSpPr>
          <p:spPr>
            <a:xfrm>
              <a:off x="79501" y="84448"/>
              <a:ext cx="821914" cy="821913"/>
            </a:xfrm>
            <a:prstGeom prst="ellipse">
              <a:avLst/>
            </a:prstGeom>
            <a:gradFill>
              <a:gsLst>
                <a:gs pos="0">
                  <a:srgbClr val="FFFFFF"/>
                </a:gs>
                <a:gs pos="100000">
                  <a:srgbClr val="DADEE3"/>
                </a:gs>
              </a:gsLst>
              <a:lin ang="16200000" scaled="0"/>
            </a:gradFill>
            <a:ln w="12700" cap="flat" cmpd="sng">
              <a:solidFill>
                <a:srgbClr val="FFFFFF"/>
              </a:solidFill>
              <a:prstDash val="solid"/>
              <a:miter lim="800000"/>
              <a:headEnd type="none" w="sm" len="sm"/>
              <a:tailEnd type="none" w="sm" len="sm"/>
            </a:ln>
            <a:effectLst>
              <a:outerShdw blurRad="38100" dist="64372" dir="7711298" rotWithShape="0">
                <a:srgbClr val="000000">
                  <a:alpha val="31372"/>
                </a:srgbClr>
              </a:outerShdw>
            </a:effectLst>
          </p:spPr>
          <p:txBody>
            <a:bodyPr spcFirstLastPara="1" wrap="square" lIns="34275" tIns="34275" rIns="34275" bIns="34275" anchor="ctr" anchorCtr="0">
              <a:noAutofit/>
            </a:bodyPr>
            <a:lstStyle/>
            <a:p>
              <a:pPr>
                <a:buSzPts val="1800"/>
              </a:pPr>
              <a:endParaRPr sz="1350">
                <a:latin typeface="Calibri"/>
                <a:ea typeface="Calibri"/>
                <a:cs typeface="Calibri"/>
                <a:sym typeface="Calibri"/>
              </a:endParaRPr>
            </a:p>
          </p:txBody>
        </p:sp>
        <p:sp>
          <p:nvSpPr>
            <p:cNvPr id="14" name="Google Shape;25;p3">
              <a:extLst>
                <a:ext uri="{FF2B5EF4-FFF2-40B4-BE49-F238E27FC236}">
                  <a16:creationId xmlns:a16="http://schemas.microsoft.com/office/drawing/2014/main" id="{57ABA121-CCA5-9FF9-7BA9-9850C94DAA04}"/>
                </a:ext>
              </a:extLst>
            </p:cNvPr>
            <p:cNvSpPr/>
            <p:nvPr/>
          </p:nvSpPr>
          <p:spPr>
            <a:xfrm>
              <a:off x="232580" y="237527"/>
              <a:ext cx="515755" cy="515755"/>
            </a:xfrm>
            <a:prstGeom prst="ellipse">
              <a:avLst/>
            </a:prstGeom>
            <a:gradFill>
              <a:gsLst>
                <a:gs pos="0">
                  <a:srgbClr val="DADEE3"/>
                </a:gs>
                <a:gs pos="100000">
                  <a:srgbClr val="FFFFFF"/>
                </a:gs>
              </a:gsLst>
              <a:lin ang="18900000" scaled="0"/>
            </a:gradFill>
            <a:ln w="9525" cap="flat" cmpd="sng">
              <a:solidFill>
                <a:srgbClr val="FFFFFF"/>
              </a:solidFill>
              <a:prstDash val="solid"/>
              <a:miter lim="800000"/>
              <a:headEnd type="none" w="sm" len="sm"/>
              <a:tailEnd type="none" w="sm" len="sm"/>
            </a:ln>
            <a:effectLst>
              <a:outerShdw blurRad="25400" dist="48360" dir="7673311" rotWithShape="0">
                <a:srgbClr val="000000">
                  <a:alpha val="26666"/>
                </a:srgbClr>
              </a:outerShdw>
            </a:effectLst>
          </p:spPr>
          <p:txBody>
            <a:bodyPr spcFirstLastPara="1" wrap="square" lIns="34275" tIns="34275" rIns="34275" bIns="34275" anchor="ctr" anchorCtr="0">
              <a:noAutofit/>
            </a:bodyPr>
            <a:lstStyle/>
            <a:p>
              <a:pPr>
                <a:buSzPts val="1800"/>
              </a:pPr>
              <a:endParaRPr sz="1350">
                <a:latin typeface="Calibri"/>
                <a:ea typeface="Calibri"/>
                <a:cs typeface="Calibri"/>
                <a:sym typeface="Calibri"/>
              </a:endParaRPr>
            </a:p>
          </p:txBody>
        </p:sp>
      </p:grpSp>
      <p:sp>
        <p:nvSpPr>
          <p:cNvPr id="15" name="Google Shape;27;p3">
            <a:extLst>
              <a:ext uri="{FF2B5EF4-FFF2-40B4-BE49-F238E27FC236}">
                <a16:creationId xmlns:a16="http://schemas.microsoft.com/office/drawing/2014/main" id="{94DA8AA4-A8F0-D50D-2806-9659B3D97CFC}"/>
              </a:ext>
            </a:extLst>
          </p:cNvPr>
          <p:cNvSpPr txBox="1"/>
          <p:nvPr/>
        </p:nvSpPr>
        <p:spPr>
          <a:xfrm>
            <a:off x="3381654" y="2395777"/>
            <a:ext cx="1312871" cy="325756"/>
          </a:xfrm>
          <a:prstGeom prst="rect">
            <a:avLst/>
          </a:prstGeom>
          <a:noFill/>
          <a:ln>
            <a:noFill/>
          </a:ln>
        </p:spPr>
        <p:txBody>
          <a:bodyPr spcFirstLastPara="1" wrap="square" lIns="34275" tIns="34275" rIns="34275" bIns="34275" anchor="t" anchorCtr="0">
            <a:noAutofit/>
          </a:bodyPr>
          <a:lstStyle/>
          <a:p>
            <a:pPr algn="ctr">
              <a:buClr>
                <a:srgbClr val="FF8029"/>
              </a:buClr>
              <a:buSzPts val="2000"/>
            </a:pPr>
            <a:r>
              <a:rPr lang="en-US" sz="1500">
                <a:solidFill>
                  <a:srgbClr val="FF8029"/>
                </a:solidFill>
                <a:latin typeface="Avenir"/>
                <a:sym typeface="Avenir"/>
              </a:rPr>
              <a:t>Life-Cycle</a:t>
            </a:r>
            <a:endParaRPr sz="1050"/>
          </a:p>
        </p:txBody>
      </p:sp>
      <p:sp>
        <p:nvSpPr>
          <p:cNvPr id="16" name="Google Shape;28;p3">
            <a:extLst>
              <a:ext uri="{FF2B5EF4-FFF2-40B4-BE49-F238E27FC236}">
                <a16:creationId xmlns:a16="http://schemas.microsoft.com/office/drawing/2014/main" id="{3C35FBE6-878D-79B4-0D82-2E7FAAA8F89E}"/>
              </a:ext>
            </a:extLst>
          </p:cNvPr>
          <p:cNvSpPr txBox="1"/>
          <p:nvPr/>
        </p:nvSpPr>
        <p:spPr>
          <a:xfrm>
            <a:off x="3396388" y="2161830"/>
            <a:ext cx="1283401" cy="411481"/>
          </a:xfrm>
          <a:prstGeom prst="rect">
            <a:avLst/>
          </a:prstGeom>
          <a:noFill/>
          <a:ln>
            <a:noFill/>
          </a:ln>
        </p:spPr>
        <p:txBody>
          <a:bodyPr spcFirstLastPara="1" wrap="square" lIns="34275" tIns="34275" rIns="34275" bIns="34275" anchor="t" anchorCtr="0">
            <a:noAutofit/>
          </a:bodyPr>
          <a:lstStyle/>
          <a:p>
            <a:pPr algn="ctr">
              <a:buClr>
                <a:srgbClr val="535353"/>
              </a:buClr>
              <a:buSzPts val="2600"/>
            </a:pPr>
            <a:r>
              <a:rPr lang="en-US" sz="1950" b="1">
                <a:solidFill>
                  <a:srgbClr val="535353"/>
                </a:solidFill>
                <a:latin typeface="Avenir"/>
                <a:ea typeface="Avenir"/>
                <a:cs typeface="Avenir"/>
                <a:sym typeface="Avenir"/>
              </a:rPr>
              <a:t>DATA</a:t>
            </a:r>
            <a:endParaRPr sz="1050"/>
          </a:p>
        </p:txBody>
      </p:sp>
      <p:sp>
        <p:nvSpPr>
          <p:cNvPr id="17" name="Google Shape;31;p3">
            <a:extLst>
              <a:ext uri="{FF2B5EF4-FFF2-40B4-BE49-F238E27FC236}">
                <a16:creationId xmlns:a16="http://schemas.microsoft.com/office/drawing/2014/main" id="{A1E7EE6B-AA57-262B-6742-EF0B8CBF6138}"/>
              </a:ext>
            </a:extLst>
          </p:cNvPr>
          <p:cNvSpPr txBox="1"/>
          <p:nvPr/>
        </p:nvSpPr>
        <p:spPr>
          <a:xfrm>
            <a:off x="5934379" y="1017064"/>
            <a:ext cx="1483747" cy="356659"/>
          </a:xfrm>
          <a:prstGeom prst="rect">
            <a:avLst/>
          </a:prstGeom>
          <a:noFill/>
          <a:ln>
            <a:noFill/>
          </a:ln>
        </p:spPr>
        <p:txBody>
          <a:bodyPr spcFirstLastPara="1" wrap="square" lIns="16106" tIns="16106" rIns="16106" bIns="16106" anchor="t" anchorCtr="0">
            <a:noAutofit/>
          </a:bodyPr>
          <a:lstStyle/>
          <a:p>
            <a:pPr algn="just">
              <a:buClr>
                <a:srgbClr val="535353"/>
              </a:buClr>
              <a:buSzPts val="500"/>
            </a:pPr>
            <a:r>
              <a:rPr lang="en-US" sz="825">
                <a:solidFill>
                  <a:srgbClr val="535353"/>
                </a:solidFill>
                <a:latin typeface="Calibri"/>
                <a:cs typeface="Calibri"/>
                <a:sym typeface="Calibri"/>
              </a:rPr>
              <a:t>Get parameter measurements from dedicated sensors</a:t>
            </a:r>
            <a:endParaRPr sz="3300"/>
          </a:p>
        </p:txBody>
      </p:sp>
      <p:sp>
        <p:nvSpPr>
          <p:cNvPr id="18" name="Google Shape;32;p3">
            <a:extLst>
              <a:ext uri="{FF2B5EF4-FFF2-40B4-BE49-F238E27FC236}">
                <a16:creationId xmlns:a16="http://schemas.microsoft.com/office/drawing/2014/main" id="{AAFCBB84-9D8D-6496-166A-E289E30495AA}"/>
              </a:ext>
            </a:extLst>
          </p:cNvPr>
          <p:cNvSpPr txBox="1"/>
          <p:nvPr/>
        </p:nvSpPr>
        <p:spPr>
          <a:xfrm>
            <a:off x="5860454" y="708440"/>
            <a:ext cx="845408" cy="344806"/>
          </a:xfrm>
          <a:prstGeom prst="rect">
            <a:avLst/>
          </a:prstGeom>
          <a:noFill/>
          <a:ln>
            <a:noFill/>
          </a:ln>
        </p:spPr>
        <p:txBody>
          <a:bodyPr spcFirstLastPara="1" wrap="square" lIns="34275" tIns="34275" rIns="34275" bIns="34275" anchor="t" anchorCtr="0">
            <a:noAutofit/>
          </a:bodyPr>
          <a:lstStyle/>
          <a:p>
            <a:pPr algn="ctr">
              <a:buClr>
                <a:srgbClr val="7A4AAA"/>
              </a:buClr>
              <a:buSzPts val="2100"/>
            </a:pPr>
            <a:r>
              <a:rPr lang="en-US" sz="1575">
                <a:solidFill>
                  <a:srgbClr val="7A4AAA"/>
                </a:solidFill>
                <a:latin typeface="Avenir"/>
                <a:ea typeface="Avenir"/>
                <a:cs typeface="Avenir"/>
                <a:sym typeface="Avenir"/>
              </a:rPr>
              <a:t>DATA     </a:t>
            </a:r>
            <a:endParaRPr sz="1050"/>
          </a:p>
        </p:txBody>
      </p:sp>
      <p:sp>
        <p:nvSpPr>
          <p:cNvPr id="19" name="Google Shape;33;p3">
            <a:extLst>
              <a:ext uri="{FF2B5EF4-FFF2-40B4-BE49-F238E27FC236}">
                <a16:creationId xmlns:a16="http://schemas.microsoft.com/office/drawing/2014/main" id="{C8BEB6A6-217C-AB7E-AAAE-E2103D2046D5}"/>
              </a:ext>
            </a:extLst>
          </p:cNvPr>
          <p:cNvSpPr txBox="1"/>
          <p:nvPr/>
        </p:nvSpPr>
        <p:spPr>
          <a:xfrm>
            <a:off x="5832247" y="588921"/>
            <a:ext cx="901822" cy="220981"/>
          </a:xfrm>
          <a:prstGeom prst="rect">
            <a:avLst/>
          </a:prstGeom>
          <a:noFill/>
          <a:ln>
            <a:noFill/>
          </a:ln>
        </p:spPr>
        <p:txBody>
          <a:bodyPr spcFirstLastPara="1" wrap="square" lIns="34275" tIns="34275" rIns="34275" bIns="34275" anchor="t" anchorCtr="0">
            <a:noAutofit/>
          </a:bodyPr>
          <a:lstStyle/>
          <a:p>
            <a:pPr algn="ctr">
              <a:buClr>
                <a:srgbClr val="7A4AAA"/>
              </a:buClr>
              <a:buSzPts val="1200"/>
            </a:pPr>
            <a:r>
              <a:rPr lang="en-US" sz="900">
                <a:solidFill>
                  <a:srgbClr val="7A4AAA"/>
                </a:solidFill>
                <a:latin typeface="Avenir"/>
                <a:ea typeface="Avenir"/>
                <a:cs typeface="Avenir"/>
                <a:sym typeface="Avenir"/>
              </a:rPr>
              <a:t>ACQUISITION     </a:t>
            </a:r>
            <a:endParaRPr sz="1050"/>
          </a:p>
        </p:txBody>
      </p:sp>
      <p:pic>
        <p:nvPicPr>
          <p:cNvPr id="20" name="Picture 19" descr="Logo, icon, company name&#10;&#10;Description automatically generated">
            <a:extLst>
              <a:ext uri="{FF2B5EF4-FFF2-40B4-BE49-F238E27FC236}">
                <a16:creationId xmlns:a16="http://schemas.microsoft.com/office/drawing/2014/main" id="{FC49F0AF-0142-50F4-7223-416E2144AB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43066" y="844621"/>
            <a:ext cx="365760" cy="365760"/>
          </a:xfrm>
          <a:prstGeom prst="rect">
            <a:avLst/>
          </a:prstGeom>
        </p:spPr>
      </p:pic>
      <p:pic>
        <p:nvPicPr>
          <p:cNvPr id="21" name="Picture 20">
            <a:extLst>
              <a:ext uri="{FF2B5EF4-FFF2-40B4-BE49-F238E27FC236}">
                <a16:creationId xmlns:a16="http://schemas.microsoft.com/office/drawing/2014/main" id="{86FDA2B7-618A-0F91-0DBF-D4A6B1BDB09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772880" y="2683101"/>
            <a:ext cx="548640" cy="548640"/>
          </a:xfrm>
          <a:prstGeom prst="rect">
            <a:avLst/>
          </a:prstGeom>
        </p:spPr>
      </p:pic>
      <p:sp>
        <p:nvSpPr>
          <p:cNvPr id="22" name="Google Shape;33;p3">
            <a:extLst>
              <a:ext uri="{FF2B5EF4-FFF2-40B4-BE49-F238E27FC236}">
                <a16:creationId xmlns:a16="http://schemas.microsoft.com/office/drawing/2014/main" id="{C738AE9C-78D8-FE58-BDAA-B482C8F7392B}"/>
              </a:ext>
            </a:extLst>
          </p:cNvPr>
          <p:cNvSpPr txBox="1"/>
          <p:nvPr/>
        </p:nvSpPr>
        <p:spPr>
          <a:xfrm>
            <a:off x="5869090" y="1546150"/>
            <a:ext cx="901822" cy="220981"/>
          </a:xfrm>
          <a:prstGeom prst="rect">
            <a:avLst/>
          </a:prstGeom>
          <a:noFill/>
          <a:ln>
            <a:noFill/>
          </a:ln>
        </p:spPr>
        <p:txBody>
          <a:bodyPr spcFirstLastPara="1" wrap="square" lIns="34275" tIns="34275" rIns="34275" bIns="34275" anchor="t" anchorCtr="0">
            <a:noAutofit/>
          </a:bodyPr>
          <a:lstStyle/>
          <a:p>
            <a:pPr algn="ctr">
              <a:buClr>
                <a:srgbClr val="7A4AAA"/>
              </a:buClr>
              <a:buSzPts val="1200"/>
            </a:pPr>
            <a:r>
              <a:rPr lang="en-US" sz="900" b="1">
                <a:solidFill>
                  <a:srgbClr val="7A4AAA"/>
                </a:solidFill>
                <a:latin typeface="Avenir"/>
                <a:ea typeface="Avenir"/>
                <a:cs typeface="Avenir"/>
                <a:sym typeface="Avenir"/>
              </a:rPr>
              <a:t>TECHS/TOOLS     </a:t>
            </a:r>
            <a:endParaRPr sz="1050" b="1"/>
          </a:p>
        </p:txBody>
      </p:sp>
      <p:pic>
        <p:nvPicPr>
          <p:cNvPr id="23" name="Picture 22" descr="Logo&#10;&#10;Description automatically generated">
            <a:extLst>
              <a:ext uri="{FF2B5EF4-FFF2-40B4-BE49-F238E27FC236}">
                <a16:creationId xmlns:a16="http://schemas.microsoft.com/office/drawing/2014/main" id="{770BE91A-4CCD-DB8A-1A3B-1EFA5FE6EA4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32088" y="1337272"/>
            <a:ext cx="762000" cy="241935"/>
          </a:xfrm>
          <a:prstGeom prst="rect">
            <a:avLst/>
          </a:prstGeom>
        </p:spPr>
      </p:pic>
      <p:pic>
        <p:nvPicPr>
          <p:cNvPr id="24" name="Graphic 23">
            <a:extLst>
              <a:ext uri="{FF2B5EF4-FFF2-40B4-BE49-F238E27FC236}">
                <a16:creationId xmlns:a16="http://schemas.microsoft.com/office/drawing/2014/main" id="{D015CFA7-B965-11AB-6A7E-294237910C2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847328" y="1553718"/>
            <a:ext cx="365760" cy="365760"/>
          </a:xfrm>
          <a:prstGeom prst="rect">
            <a:avLst/>
          </a:prstGeom>
        </p:spPr>
      </p:pic>
      <p:pic>
        <p:nvPicPr>
          <p:cNvPr id="25" name="Picture 24" descr="Icon&#10;&#10;Description automatically generated">
            <a:extLst>
              <a:ext uri="{FF2B5EF4-FFF2-40B4-BE49-F238E27FC236}">
                <a16:creationId xmlns:a16="http://schemas.microsoft.com/office/drawing/2014/main" id="{954EC514-13F1-D774-9193-71B11298753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292145" y="1579172"/>
            <a:ext cx="301943" cy="333375"/>
          </a:xfrm>
          <a:prstGeom prst="rect">
            <a:avLst/>
          </a:prstGeom>
        </p:spPr>
      </p:pic>
      <p:pic>
        <p:nvPicPr>
          <p:cNvPr id="26" name="Picture 25" descr="Logo, company name&#10;&#10;Description automatically generated">
            <a:extLst>
              <a:ext uri="{FF2B5EF4-FFF2-40B4-BE49-F238E27FC236}">
                <a16:creationId xmlns:a16="http://schemas.microsoft.com/office/drawing/2014/main" id="{1738A867-6940-F306-650C-1D6408F9857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668620" y="1398920"/>
            <a:ext cx="400050" cy="400050"/>
          </a:xfrm>
          <a:prstGeom prst="rect">
            <a:avLst/>
          </a:prstGeom>
        </p:spPr>
      </p:pic>
    </p:spTree>
  </p:cSld>
  <p:clrMapOvr>
    <a:masterClrMapping/>
  </p:clrMapOvr>
  <mc:AlternateContent xmlns:mc="http://schemas.openxmlformats.org/markup-compatibility/2006" xmlns:p15="http://schemas.microsoft.com/office/powerpoint/2012/main">
    <mc:Choice Requires="p15">
      <p:transition spd="slow">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p:tgtEl>
                                          <p:spTgt spid="8"/>
                                        </p:tgtEl>
                                        <p:attrNameLst>
                                          <p:attrName>ppt_w</p:attrName>
                                        </p:attrNameLst>
                                      </p:cBhvr>
                                      <p:tavLst>
                                        <p:tav tm="0">
                                          <p:val>
                                            <p:strVal val="0"/>
                                          </p:val>
                                        </p:tav>
                                        <p:tav tm="100000">
                                          <p:val>
                                            <p:strVal val="#ppt_w"/>
                                          </p:val>
                                        </p:tav>
                                      </p:tavLst>
                                    </p:anim>
                                    <p:anim calcmode="lin" valueType="num">
                                      <p:cBhvr additive="base">
                                        <p:cTn id="8" dur="500"/>
                                        <p:tgtEl>
                                          <p:spTgt spid="8"/>
                                        </p:tgtEl>
                                        <p:attrNameLst>
                                          <p:attrName>ppt_h</p:attrName>
                                        </p:attrNameLst>
                                      </p:cBhvr>
                                      <p:tavLst>
                                        <p:tav tm="0">
                                          <p:val>
                                            <p:str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nodeType="clickEffect">
                                  <p:stCondLst>
                                    <p:cond delay="0"/>
                                  </p:stCondLst>
                                  <p:childTnLst>
                                    <p:set>
                                      <p:cBhvr>
                                        <p:cTn id="12" dur="1" fill="hold">
                                          <p:stCondLst>
                                            <p:cond delay="0"/>
                                          </p:stCondLst>
                                        </p:cTn>
                                        <p:tgtEl>
                                          <p:spTgt spid="21"/>
                                        </p:tgtEl>
                                        <p:attrNameLst>
                                          <p:attrName>style.visibility</p:attrName>
                                        </p:attrNameLst>
                                      </p:cBhvr>
                                      <p:to>
                                        <p:strVal val="visible"/>
                                      </p:to>
                                    </p:set>
                                    <p:anim calcmode="lin" valueType="num">
                                      <p:cBhvr additive="base">
                                        <p:cTn id="13" dur="500"/>
                                        <p:tgtEl>
                                          <p:spTgt spid="21"/>
                                        </p:tgtEl>
                                        <p:attrNameLst>
                                          <p:attrName>ppt_w</p:attrName>
                                        </p:attrNameLst>
                                      </p:cBhvr>
                                      <p:tavLst>
                                        <p:tav tm="0">
                                          <p:val>
                                            <p:strVal val="0"/>
                                          </p:val>
                                        </p:tav>
                                        <p:tav tm="100000">
                                          <p:val>
                                            <p:strVal val="#ppt_w"/>
                                          </p:val>
                                        </p:tav>
                                      </p:tavLst>
                                    </p:anim>
                                    <p:anim calcmode="lin" valueType="num">
                                      <p:cBhvr additive="base">
                                        <p:cTn id="14" dur="500"/>
                                        <p:tgtEl>
                                          <p:spTgt spid="21"/>
                                        </p:tgtEl>
                                        <p:attrNameLst>
                                          <p:attrName>ppt_h</p:attrName>
                                        </p:attrNameLst>
                                      </p:cBhvr>
                                      <p:tavLst>
                                        <p:tav tm="0">
                                          <p:val>
                                            <p:strVal val="0"/>
                                          </p:val>
                                        </p:tav>
                                        <p:tav tm="100000">
                                          <p:val>
                                            <p:strVal val="#ppt_h"/>
                                          </p:val>
                                        </p:tav>
                                      </p:tavLst>
                                    </p:anim>
                                  </p:childTnLst>
                                </p:cTn>
                              </p:par>
                            </p:childTnLst>
                          </p:cTn>
                        </p:par>
                        <p:par>
                          <p:cTn id="15" fill="hold">
                            <p:stCondLst>
                              <p:cond delay="500"/>
                            </p:stCondLst>
                            <p:childTnLst>
                              <p:par>
                                <p:cTn id="16" presetID="10" presetClass="entr" presetSubtype="0" fill="hold" nodeType="after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childTnLst>
                          </p:cTn>
                        </p:par>
                        <p:par>
                          <p:cTn id="19" fill="hold">
                            <p:stCondLst>
                              <p:cond delay="1000"/>
                            </p:stCondLst>
                            <p:childTnLst>
                              <p:par>
                                <p:cTn id="20" presetID="10" presetClass="entr" presetSubtype="0" fill="hold" nodeType="after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par>
                          <p:cTn id="28" fill="hold">
                            <p:stCondLst>
                              <p:cond delay="500"/>
                            </p:stCondLst>
                            <p:childTnLst>
                              <p:par>
                                <p:cTn id="29" presetID="23" presetClass="entr" presetSubtype="16" fill="hold" nodeType="afterEffect">
                                  <p:stCondLst>
                                    <p:cond delay="0"/>
                                  </p:stCondLst>
                                  <p:childTnLst>
                                    <p:set>
                                      <p:cBhvr>
                                        <p:cTn id="30" dur="1" fill="hold">
                                          <p:stCondLst>
                                            <p:cond delay="0"/>
                                          </p:stCondLst>
                                        </p:cTn>
                                        <p:tgtEl>
                                          <p:spTgt spid="11"/>
                                        </p:tgtEl>
                                        <p:attrNameLst>
                                          <p:attrName>style.visibility</p:attrName>
                                        </p:attrNameLst>
                                      </p:cBhvr>
                                      <p:to>
                                        <p:strVal val="visible"/>
                                      </p:to>
                                    </p:set>
                                    <p:anim calcmode="lin" valueType="num">
                                      <p:cBhvr additive="base">
                                        <p:cTn id="31" dur="500"/>
                                        <p:tgtEl>
                                          <p:spTgt spid="11"/>
                                        </p:tgtEl>
                                        <p:attrNameLst>
                                          <p:attrName>ppt_w</p:attrName>
                                        </p:attrNameLst>
                                      </p:cBhvr>
                                      <p:tavLst>
                                        <p:tav tm="0">
                                          <p:val>
                                            <p:strVal val="0"/>
                                          </p:val>
                                        </p:tav>
                                        <p:tav tm="100000">
                                          <p:val>
                                            <p:strVal val="#ppt_w"/>
                                          </p:val>
                                        </p:tav>
                                      </p:tavLst>
                                    </p:anim>
                                    <p:anim calcmode="lin" valueType="num">
                                      <p:cBhvr additive="base">
                                        <p:cTn id="32" dur="500"/>
                                        <p:tgtEl>
                                          <p:spTgt spid="11"/>
                                        </p:tgtEl>
                                        <p:attrNameLst>
                                          <p:attrName>ppt_h</p:attrName>
                                        </p:attrNameLst>
                                      </p:cBhvr>
                                      <p:tavLst>
                                        <p:tav tm="0">
                                          <p:val>
                                            <p:strVal val="0"/>
                                          </p:val>
                                        </p:tav>
                                        <p:tav tm="100000">
                                          <p:val>
                                            <p:strVal val="#ppt_h"/>
                                          </p:val>
                                        </p:tav>
                                      </p:tavLst>
                                    </p:anim>
                                  </p:childTnLst>
                                </p:cTn>
                              </p:par>
                            </p:childTnLst>
                          </p:cTn>
                        </p:par>
                        <p:par>
                          <p:cTn id="33" fill="hold">
                            <p:stCondLst>
                              <p:cond delay="1000"/>
                            </p:stCondLst>
                            <p:childTnLst>
                              <p:par>
                                <p:cTn id="34" presetID="10" presetClass="entr" presetSubtype="0" fill="hold" nodeType="after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fade">
                                      <p:cBhvr>
                                        <p:cTn id="36" dur="500"/>
                                        <p:tgtEl>
                                          <p:spTgt spid="10"/>
                                        </p:tgtEl>
                                      </p:cBhvr>
                                    </p:animEffect>
                                  </p:childTnLst>
                                </p:cTn>
                              </p:par>
                            </p:childTnLst>
                          </p:cTn>
                        </p:par>
                        <p:par>
                          <p:cTn id="37" fill="hold">
                            <p:stCondLst>
                              <p:cond delay="1500"/>
                            </p:stCondLst>
                            <p:childTnLst>
                              <p:par>
                                <p:cTn id="38" presetID="23" presetClass="entr" presetSubtype="16" fill="hold" nodeType="afterEffect">
                                  <p:stCondLst>
                                    <p:cond delay="0"/>
                                  </p:stCondLst>
                                  <p:childTnLst>
                                    <p:set>
                                      <p:cBhvr>
                                        <p:cTn id="39" dur="1" fill="hold">
                                          <p:stCondLst>
                                            <p:cond delay="0"/>
                                          </p:stCondLst>
                                        </p:cTn>
                                        <p:tgtEl>
                                          <p:spTgt spid="20"/>
                                        </p:tgtEl>
                                        <p:attrNameLst>
                                          <p:attrName>style.visibility</p:attrName>
                                        </p:attrNameLst>
                                      </p:cBhvr>
                                      <p:to>
                                        <p:strVal val="visible"/>
                                      </p:to>
                                    </p:set>
                                    <p:anim calcmode="lin" valueType="num">
                                      <p:cBhvr additive="base">
                                        <p:cTn id="40" dur="500"/>
                                        <p:tgtEl>
                                          <p:spTgt spid="20"/>
                                        </p:tgtEl>
                                        <p:attrNameLst>
                                          <p:attrName>ppt_w</p:attrName>
                                        </p:attrNameLst>
                                      </p:cBhvr>
                                      <p:tavLst>
                                        <p:tav tm="0">
                                          <p:val>
                                            <p:strVal val="0"/>
                                          </p:val>
                                        </p:tav>
                                        <p:tav tm="100000">
                                          <p:val>
                                            <p:strVal val="#ppt_w"/>
                                          </p:val>
                                        </p:tav>
                                      </p:tavLst>
                                    </p:anim>
                                    <p:anim calcmode="lin" valueType="num">
                                      <p:cBhvr additive="base">
                                        <p:cTn id="41" dur="500"/>
                                        <p:tgtEl>
                                          <p:spTgt spid="20"/>
                                        </p:tgtEl>
                                        <p:attrNameLst>
                                          <p:attrName>ppt_h</p:attrName>
                                        </p:attrNameLst>
                                      </p:cBhvr>
                                      <p:tavLst>
                                        <p:tav tm="0">
                                          <p:val>
                                            <p:strVal val="0"/>
                                          </p:val>
                                        </p:tav>
                                        <p:tav tm="100000">
                                          <p:val>
                                            <p:strVal val="#ppt_h"/>
                                          </p:val>
                                        </p:tav>
                                      </p:tavLst>
                                    </p:anim>
                                  </p:childTnLst>
                                </p:cTn>
                              </p:par>
                            </p:childTnLst>
                          </p:cTn>
                        </p:par>
                        <p:par>
                          <p:cTn id="42" fill="hold">
                            <p:stCondLst>
                              <p:cond delay="2000"/>
                            </p:stCondLst>
                            <p:childTnLst>
                              <p:par>
                                <p:cTn id="43" presetID="10" presetClass="entr" presetSubtype="0" fill="hold" nodeType="afterEffect">
                                  <p:stCondLst>
                                    <p:cond delay="0"/>
                                  </p:stCondLst>
                                  <p:childTnLst>
                                    <p:set>
                                      <p:cBhvr>
                                        <p:cTn id="44" dur="1" fill="hold">
                                          <p:stCondLst>
                                            <p:cond delay="0"/>
                                          </p:stCondLst>
                                        </p:cTn>
                                        <p:tgtEl>
                                          <p:spTgt spid="19"/>
                                        </p:tgtEl>
                                        <p:attrNameLst>
                                          <p:attrName>style.visibility</p:attrName>
                                        </p:attrNameLst>
                                      </p:cBhvr>
                                      <p:to>
                                        <p:strVal val="visible"/>
                                      </p:to>
                                    </p:set>
                                    <p:animEffect transition="in" filter="fade">
                                      <p:cBhvr>
                                        <p:cTn id="45" dur="500"/>
                                        <p:tgtEl>
                                          <p:spTgt spid="19"/>
                                        </p:tgtEl>
                                      </p:cBhvr>
                                    </p:animEffect>
                                  </p:childTnLst>
                                </p:cTn>
                              </p:par>
                            </p:childTnLst>
                          </p:cTn>
                        </p:par>
                        <p:par>
                          <p:cTn id="46" fill="hold">
                            <p:stCondLst>
                              <p:cond delay="2500"/>
                            </p:stCondLst>
                            <p:childTnLst>
                              <p:par>
                                <p:cTn id="47" presetID="10" presetClass="entr" presetSubtype="0" fill="hold" nodeType="afterEffect">
                                  <p:stCondLst>
                                    <p:cond delay="0"/>
                                  </p:stCondLst>
                                  <p:childTnLst>
                                    <p:set>
                                      <p:cBhvr>
                                        <p:cTn id="48" dur="1" fill="hold">
                                          <p:stCondLst>
                                            <p:cond delay="0"/>
                                          </p:stCondLst>
                                        </p:cTn>
                                        <p:tgtEl>
                                          <p:spTgt spid="18"/>
                                        </p:tgtEl>
                                        <p:attrNameLst>
                                          <p:attrName>style.visibility</p:attrName>
                                        </p:attrNameLst>
                                      </p:cBhvr>
                                      <p:to>
                                        <p:strVal val="visible"/>
                                      </p:to>
                                    </p:set>
                                    <p:animEffect transition="in" filter="fade">
                                      <p:cBhvr>
                                        <p:cTn id="49" dur="500"/>
                                        <p:tgtEl>
                                          <p:spTgt spid="18"/>
                                        </p:tgtEl>
                                      </p:cBhvr>
                                    </p:animEffect>
                                  </p:childTnLst>
                                </p:cTn>
                              </p:par>
                            </p:childTnLst>
                          </p:cTn>
                        </p:par>
                        <p:par>
                          <p:cTn id="50" fill="hold">
                            <p:stCondLst>
                              <p:cond delay="3000"/>
                            </p:stCondLst>
                            <p:childTnLst>
                              <p:par>
                                <p:cTn id="51" presetID="10" presetClass="entr" presetSubtype="0" fill="hold" nodeType="afterEffect">
                                  <p:stCondLst>
                                    <p:cond delay="0"/>
                                  </p:stCondLst>
                                  <p:childTnLst>
                                    <p:set>
                                      <p:cBhvr>
                                        <p:cTn id="52" dur="1" fill="hold">
                                          <p:stCondLst>
                                            <p:cond delay="0"/>
                                          </p:stCondLst>
                                        </p:cTn>
                                        <p:tgtEl>
                                          <p:spTgt spid="17"/>
                                        </p:tgtEl>
                                        <p:attrNameLst>
                                          <p:attrName>style.visibility</p:attrName>
                                        </p:attrNameLst>
                                      </p:cBhvr>
                                      <p:to>
                                        <p:strVal val="visible"/>
                                      </p:to>
                                    </p:set>
                                    <p:animEffect transition="in" filter="fade">
                                      <p:cBhvr>
                                        <p:cTn id="53" dur="500"/>
                                        <p:tgtEl>
                                          <p:spTgt spid="17"/>
                                        </p:tgtEl>
                                      </p:cBhvr>
                                    </p:animEffect>
                                  </p:childTnLst>
                                </p:cTn>
                              </p:par>
                            </p:childTnLst>
                          </p:cTn>
                        </p:par>
                        <p:par>
                          <p:cTn id="54" fill="hold">
                            <p:stCondLst>
                              <p:cond delay="3500"/>
                            </p:stCondLst>
                            <p:childTnLst>
                              <p:par>
                                <p:cTn id="55" presetID="10" presetClass="entr" presetSubtype="0" fill="hold" nodeType="afterEffect">
                                  <p:stCondLst>
                                    <p:cond delay="0"/>
                                  </p:stCondLst>
                                  <p:childTnLst>
                                    <p:set>
                                      <p:cBhvr>
                                        <p:cTn id="56" dur="1" fill="hold">
                                          <p:stCondLst>
                                            <p:cond delay="0"/>
                                          </p:stCondLst>
                                        </p:cTn>
                                        <p:tgtEl>
                                          <p:spTgt spid="22"/>
                                        </p:tgtEl>
                                        <p:attrNameLst>
                                          <p:attrName>style.visibility</p:attrName>
                                        </p:attrNameLst>
                                      </p:cBhvr>
                                      <p:to>
                                        <p:strVal val="visible"/>
                                      </p:to>
                                    </p:set>
                                    <p:animEffect transition="in" filter="fade">
                                      <p:cBhvr>
                                        <p:cTn id="57" dur="500"/>
                                        <p:tgtEl>
                                          <p:spTgt spid="22"/>
                                        </p:tgtEl>
                                      </p:cBhvr>
                                    </p:animEffect>
                                  </p:childTnLst>
                                </p:cTn>
                              </p:par>
                            </p:childTnLst>
                          </p:cTn>
                        </p:par>
                        <p:par>
                          <p:cTn id="58" fill="hold">
                            <p:stCondLst>
                              <p:cond delay="4000"/>
                            </p:stCondLst>
                            <p:childTnLst>
                              <p:par>
                                <p:cTn id="59" presetID="10" presetClass="entr" presetSubtype="0" fill="hold" nodeType="afterEffect">
                                  <p:stCondLst>
                                    <p:cond delay="0"/>
                                  </p:stCondLst>
                                  <p:childTnLst>
                                    <p:set>
                                      <p:cBhvr>
                                        <p:cTn id="60" dur="1" fill="hold">
                                          <p:stCondLst>
                                            <p:cond delay="0"/>
                                          </p:stCondLst>
                                        </p:cTn>
                                        <p:tgtEl>
                                          <p:spTgt spid="23"/>
                                        </p:tgtEl>
                                        <p:attrNameLst>
                                          <p:attrName>style.visibility</p:attrName>
                                        </p:attrNameLst>
                                      </p:cBhvr>
                                      <p:to>
                                        <p:strVal val="visible"/>
                                      </p:to>
                                    </p:set>
                                    <p:animEffect transition="in" filter="fade">
                                      <p:cBhvr>
                                        <p:cTn id="61" dur="500"/>
                                        <p:tgtEl>
                                          <p:spTgt spid="23"/>
                                        </p:tgtEl>
                                      </p:cBhvr>
                                    </p:animEffect>
                                  </p:childTnLst>
                                </p:cTn>
                              </p:par>
                            </p:childTnLst>
                          </p:cTn>
                        </p:par>
                        <p:par>
                          <p:cTn id="62" fill="hold">
                            <p:stCondLst>
                              <p:cond delay="4500"/>
                            </p:stCondLst>
                            <p:childTnLst>
                              <p:par>
                                <p:cTn id="63" presetID="10" presetClass="entr" presetSubtype="0" fill="hold" nodeType="afterEffect">
                                  <p:stCondLst>
                                    <p:cond delay="0"/>
                                  </p:stCondLst>
                                  <p:childTnLst>
                                    <p:set>
                                      <p:cBhvr>
                                        <p:cTn id="64" dur="1" fill="hold">
                                          <p:stCondLst>
                                            <p:cond delay="0"/>
                                          </p:stCondLst>
                                        </p:cTn>
                                        <p:tgtEl>
                                          <p:spTgt spid="26"/>
                                        </p:tgtEl>
                                        <p:attrNameLst>
                                          <p:attrName>style.visibility</p:attrName>
                                        </p:attrNameLst>
                                      </p:cBhvr>
                                      <p:to>
                                        <p:strVal val="visible"/>
                                      </p:to>
                                    </p:set>
                                    <p:animEffect transition="in" filter="fade">
                                      <p:cBhvr>
                                        <p:cTn id="65" dur="500"/>
                                        <p:tgtEl>
                                          <p:spTgt spid="26"/>
                                        </p:tgtEl>
                                      </p:cBhvr>
                                    </p:animEffect>
                                  </p:childTnLst>
                                </p:cTn>
                              </p:par>
                            </p:childTnLst>
                          </p:cTn>
                        </p:par>
                        <p:par>
                          <p:cTn id="66" fill="hold">
                            <p:stCondLst>
                              <p:cond delay="5000"/>
                            </p:stCondLst>
                            <p:childTnLst>
                              <p:par>
                                <p:cTn id="67" presetID="10" presetClass="entr" presetSubtype="0" fill="hold" nodeType="afterEffect">
                                  <p:stCondLst>
                                    <p:cond delay="0"/>
                                  </p:stCondLst>
                                  <p:childTnLst>
                                    <p:set>
                                      <p:cBhvr>
                                        <p:cTn id="68" dur="1" fill="hold">
                                          <p:stCondLst>
                                            <p:cond delay="0"/>
                                          </p:stCondLst>
                                        </p:cTn>
                                        <p:tgtEl>
                                          <p:spTgt spid="24"/>
                                        </p:tgtEl>
                                        <p:attrNameLst>
                                          <p:attrName>style.visibility</p:attrName>
                                        </p:attrNameLst>
                                      </p:cBhvr>
                                      <p:to>
                                        <p:strVal val="visible"/>
                                      </p:to>
                                    </p:set>
                                    <p:animEffect transition="in" filter="fade">
                                      <p:cBhvr>
                                        <p:cTn id="69" dur="500"/>
                                        <p:tgtEl>
                                          <p:spTgt spid="24"/>
                                        </p:tgtEl>
                                      </p:cBhvr>
                                    </p:animEffect>
                                  </p:childTnLst>
                                </p:cTn>
                              </p:par>
                            </p:childTnLst>
                          </p:cTn>
                        </p:par>
                        <p:par>
                          <p:cTn id="70" fill="hold">
                            <p:stCondLst>
                              <p:cond delay="5500"/>
                            </p:stCondLst>
                            <p:childTnLst>
                              <p:par>
                                <p:cTn id="71" presetID="10" presetClass="entr" presetSubtype="0" fill="hold" nodeType="afterEffect">
                                  <p:stCondLst>
                                    <p:cond delay="0"/>
                                  </p:stCondLst>
                                  <p:childTnLst>
                                    <p:set>
                                      <p:cBhvr>
                                        <p:cTn id="72" dur="1" fill="hold">
                                          <p:stCondLst>
                                            <p:cond delay="0"/>
                                          </p:stCondLst>
                                        </p:cTn>
                                        <p:tgtEl>
                                          <p:spTgt spid="25"/>
                                        </p:tgtEl>
                                        <p:attrNameLst>
                                          <p:attrName>style.visibility</p:attrName>
                                        </p:attrNameLst>
                                      </p:cBhvr>
                                      <p:to>
                                        <p:strVal val="visible"/>
                                      </p:to>
                                    </p:set>
                                    <p:animEffect transition="in" filter="fade">
                                      <p:cBhvr>
                                        <p:cTn id="73"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91"/>
        <p:cNvGrpSpPr/>
        <p:nvPr/>
      </p:nvGrpSpPr>
      <p:grpSpPr>
        <a:xfrm>
          <a:off x="0" y="0"/>
          <a:ext cx="0" cy="0"/>
          <a:chOff x="0" y="0"/>
          <a:chExt cx="0" cy="0"/>
        </a:xfrm>
      </p:grpSpPr>
      <p:cxnSp>
        <p:nvCxnSpPr>
          <p:cNvPr id="892" name="Google Shape;892;p36"/>
          <p:cNvCxnSpPr>
            <a:cxnSpLocks/>
            <a:stCxn id="893" idx="6"/>
            <a:endCxn id="7" idx="2"/>
          </p:cNvCxnSpPr>
          <p:nvPr/>
        </p:nvCxnSpPr>
        <p:spPr>
          <a:xfrm>
            <a:off x="1313168" y="2659490"/>
            <a:ext cx="522131" cy="0"/>
          </a:xfrm>
          <a:prstGeom prst="straightConnector1">
            <a:avLst/>
          </a:prstGeom>
          <a:noFill/>
          <a:ln w="28575" cap="rnd" cmpd="sng">
            <a:solidFill>
              <a:schemeClr val="accent1"/>
            </a:solidFill>
            <a:prstDash val="solid"/>
            <a:round/>
            <a:headEnd type="none" w="med" len="med"/>
            <a:tailEnd type="none" w="med" len="med"/>
          </a:ln>
        </p:spPr>
      </p:cxnSp>
      <p:sp>
        <p:nvSpPr>
          <p:cNvPr id="895" name="Google Shape;895;p36"/>
          <p:cNvSpPr txBox="1">
            <a:spLocks noGrp="1"/>
          </p:cNvSpPr>
          <p:nvPr>
            <p:ph type="title"/>
          </p:nvPr>
        </p:nvSpPr>
        <p:spPr>
          <a:xfrm>
            <a:off x="720000" y="387600"/>
            <a:ext cx="7704000" cy="592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600"/>
              <a:t>AGENDA</a:t>
            </a:r>
            <a:endParaRPr sz="3600"/>
          </a:p>
        </p:txBody>
      </p:sp>
      <p:sp>
        <p:nvSpPr>
          <p:cNvPr id="896" name="Google Shape;896;p36"/>
          <p:cNvSpPr txBox="1">
            <a:spLocks noGrp="1"/>
          </p:cNvSpPr>
          <p:nvPr>
            <p:ph type="subTitle" idx="4294967295"/>
          </p:nvPr>
        </p:nvSpPr>
        <p:spPr>
          <a:xfrm flipH="1">
            <a:off x="-29307" y="3055485"/>
            <a:ext cx="18165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400" b="1">
                <a:solidFill>
                  <a:schemeClr val="dk2"/>
                </a:solidFill>
                <a:latin typeface="Orbitron"/>
                <a:ea typeface="Orbitron"/>
                <a:cs typeface="Orbitron"/>
                <a:sym typeface="Orbitron"/>
              </a:rPr>
              <a:t>Hardware</a:t>
            </a:r>
            <a:endParaRPr sz="2000" b="1">
              <a:solidFill>
                <a:schemeClr val="dk2"/>
              </a:solidFill>
              <a:latin typeface="Orbitron"/>
              <a:ea typeface="Orbitron"/>
              <a:cs typeface="Orbitron"/>
              <a:sym typeface="Orbitron"/>
            </a:endParaRPr>
          </a:p>
        </p:txBody>
      </p:sp>
      <p:sp>
        <p:nvSpPr>
          <p:cNvPr id="898" name="Google Shape;898;p36"/>
          <p:cNvSpPr txBox="1">
            <a:spLocks noGrp="1"/>
          </p:cNvSpPr>
          <p:nvPr>
            <p:ph type="subTitle" idx="4294967295"/>
          </p:nvPr>
        </p:nvSpPr>
        <p:spPr>
          <a:xfrm flipH="1">
            <a:off x="2561040" y="3176548"/>
            <a:ext cx="23157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400" b="1">
                <a:solidFill>
                  <a:schemeClr val="bg1"/>
                </a:solidFill>
                <a:latin typeface="Orbitron"/>
                <a:ea typeface="Orbitron"/>
                <a:cs typeface="Orbitron"/>
                <a:sym typeface="Orbitron"/>
              </a:rPr>
              <a:t>Additional</a:t>
            </a:r>
            <a:r>
              <a:rPr lang="en" sz="1400" b="1">
                <a:solidFill>
                  <a:schemeClr val="dk2"/>
                </a:solidFill>
                <a:latin typeface="Orbitron"/>
                <a:ea typeface="Orbitron"/>
                <a:cs typeface="Orbitron"/>
                <a:sym typeface="Orbitron"/>
              </a:rPr>
              <a:t> </a:t>
            </a:r>
            <a:r>
              <a:rPr lang="en" sz="1400" b="1">
                <a:solidFill>
                  <a:schemeClr val="bg1"/>
                </a:solidFill>
                <a:latin typeface="Orbitron"/>
                <a:ea typeface="Orbitron"/>
                <a:cs typeface="Orbitron"/>
                <a:sym typeface="Orbitron"/>
              </a:rPr>
              <a:t>Knwoledge</a:t>
            </a:r>
            <a:endParaRPr sz="1400" b="1">
              <a:solidFill>
                <a:schemeClr val="bg1"/>
              </a:solidFill>
              <a:latin typeface="Orbitron"/>
              <a:ea typeface="Orbitron"/>
              <a:cs typeface="Orbitron"/>
              <a:sym typeface="Orbitron"/>
            </a:endParaRPr>
          </a:p>
        </p:txBody>
      </p:sp>
      <p:sp>
        <p:nvSpPr>
          <p:cNvPr id="900" name="Google Shape;900;p36"/>
          <p:cNvSpPr txBox="1">
            <a:spLocks noGrp="1"/>
          </p:cNvSpPr>
          <p:nvPr>
            <p:ph type="subTitle" idx="4294967295"/>
          </p:nvPr>
        </p:nvSpPr>
        <p:spPr>
          <a:xfrm flipH="1">
            <a:off x="1336099" y="3079782"/>
            <a:ext cx="18165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400" b="1">
                <a:solidFill>
                  <a:schemeClr val="bg1"/>
                </a:solidFill>
                <a:latin typeface="Orbitron"/>
                <a:ea typeface="Orbitron"/>
                <a:cs typeface="Orbitron"/>
                <a:sym typeface="Orbitron"/>
              </a:rPr>
              <a:t>Software</a:t>
            </a:r>
            <a:endParaRPr sz="2200" b="1">
              <a:solidFill>
                <a:schemeClr val="bg1"/>
              </a:solidFill>
              <a:latin typeface="Orbitron"/>
              <a:ea typeface="Orbitron"/>
              <a:cs typeface="Orbitron"/>
              <a:sym typeface="Orbitron"/>
            </a:endParaRPr>
          </a:p>
        </p:txBody>
      </p:sp>
      <p:sp>
        <p:nvSpPr>
          <p:cNvPr id="902" name="Google Shape;902;p36"/>
          <p:cNvSpPr txBox="1">
            <a:spLocks noGrp="1"/>
          </p:cNvSpPr>
          <p:nvPr>
            <p:ph type="subTitle" idx="4294967295"/>
          </p:nvPr>
        </p:nvSpPr>
        <p:spPr>
          <a:xfrm flipH="1">
            <a:off x="4480243" y="3108699"/>
            <a:ext cx="1399480" cy="507097"/>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400" b="1">
                <a:solidFill>
                  <a:schemeClr val="bg1"/>
                </a:solidFill>
                <a:latin typeface="Orbitron"/>
                <a:ea typeface="Orbitron"/>
                <a:cs typeface="Orbitron"/>
                <a:sym typeface="Orbitron"/>
              </a:rPr>
              <a:t>Real life Use Case</a:t>
            </a:r>
            <a:endParaRPr sz="1400" b="1">
              <a:solidFill>
                <a:schemeClr val="bg1"/>
              </a:solidFill>
              <a:latin typeface="Orbitron"/>
              <a:ea typeface="Orbitron"/>
              <a:cs typeface="Orbitron"/>
              <a:sym typeface="Orbitron"/>
            </a:endParaRPr>
          </a:p>
        </p:txBody>
      </p:sp>
      <p:sp>
        <p:nvSpPr>
          <p:cNvPr id="893" name="Google Shape;893;p36"/>
          <p:cNvSpPr/>
          <p:nvPr/>
        </p:nvSpPr>
        <p:spPr>
          <a:xfrm>
            <a:off x="495068" y="2250440"/>
            <a:ext cx="818100" cy="818100"/>
          </a:xfrm>
          <a:prstGeom prst="ellipse">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36"/>
          <p:cNvSpPr/>
          <p:nvPr/>
        </p:nvSpPr>
        <p:spPr>
          <a:xfrm>
            <a:off x="3385584" y="2244540"/>
            <a:ext cx="818100" cy="818100"/>
          </a:xfrm>
          <a:prstGeom prst="ellipse">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36"/>
          <p:cNvSpPr/>
          <p:nvPr/>
        </p:nvSpPr>
        <p:spPr>
          <a:xfrm>
            <a:off x="4786832" y="2244540"/>
            <a:ext cx="818100" cy="818100"/>
          </a:xfrm>
          <a:prstGeom prst="ellipse">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36"/>
          <p:cNvSpPr/>
          <p:nvPr/>
        </p:nvSpPr>
        <p:spPr>
          <a:xfrm>
            <a:off x="7404533" y="2244540"/>
            <a:ext cx="818100" cy="818100"/>
          </a:xfrm>
          <a:prstGeom prst="ellipse">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36"/>
          <p:cNvSpPr txBox="1">
            <a:spLocks noGrp="1"/>
          </p:cNvSpPr>
          <p:nvPr>
            <p:ph type="subTitle" idx="4294967295"/>
          </p:nvPr>
        </p:nvSpPr>
        <p:spPr>
          <a:xfrm flipH="1">
            <a:off x="129955" y="2395790"/>
            <a:ext cx="1544400" cy="52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b="1">
                <a:latin typeface="Orbitron"/>
                <a:ea typeface="Orbitron"/>
                <a:cs typeface="Orbitron"/>
                <a:sym typeface="Orbitron"/>
              </a:rPr>
              <a:t>01</a:t>
            </a:r>
            <a:endParaRPr sz="3000" b="1">
              <a:latin typeface="Orbitron"/>
              <a:ea typeface="Orbitron"/>
              <a:cs typeface="Orbitron"/>
              <a:sym typeface="Orbitron"/>
            </a:endParaRPr>
          </a:p>
        </p:txBody>
      </p:sp>
      <p:sp>
        <p:nvSpPr>
          <p:cNvPr id="907" name="Google Shape;907;p36"/>
          <p:cNvSpPr txBox="1">
            <a:spLocks noGrp="1"/>
          </p:cNvSpPr>
          <p:nvPr>
            <p:ph type="subTitle" idx="4294967295"/>
          </p:nvPr>
        </p:nvSpPr>
        <p:spPr>
          <a:xfrm flipH="1">
            <a:off x="3028538" y="2395790"/>
            <a:ext cx="1544400" cy="52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b="1">
                <a:latin typeface="Orbitron"/>
                <a:ea typeface="Orbitron"/>
                <a:cs typeface="Orbitron"/>
                <a:sym typeface="Orbitron"/>
              </a:rPr>
              <a:t>03</a:t>
            </a:r>
            <a:endParaRPr sz="3000" b="1">
              <a:latin typeface="Orbitron"/>
              <a:ea typeface="Orbitron"/>
              <a:cs typeface="Orbitron"/>
              <a:sym typeface="Orbitron"/>
            </a:endParaRPr>
          </a:p>
        </p:txBody>
      </p:sp>
      <p:sp>
        <p:nvSpPr>
          <p:cNvPr id="908" name="Google Shape;908;p36"/>
          <p:cNvSpPr txBox="1">
            <a:spLocks noGrp="1"/>
          </p:cNvSpPr>
          <p:nvPr>
            <p:ph type="subTitle" idx="4294967295"/>
          </p:nvPr>
        </p:nvSpPr>
        <p:spPr>
          <a:xfrm flipH="1">
            <a:off x="1472149" y="2375500"/>
            <a:ext cx="1544400" cy="52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b="1">
                <a:latin typeface="Orbitron"/>
                <a:ea typeface="Orbitron"/>
                <a:cs typeface="Orbitron"/>
                <a:sym typeface="Orbitron"/>
              </a:rPr>
              <a:t>02</a:t>
            </a:r>
            <a:endParaRPr sz="3000" b="1">
              <a:latin typeface="Orbitron"/>
              <a:ea typeface="Orbitron"/>
              <a:cs typeface="Orbitron"/>
              <a:sym typeface="Orbitron"/>
            </a:endParaRPr>
          </a:p>
        </p:txBody>
      </p:sp>
      <p:sp>
        <p:nvSpPr>
          <p:cNvPr id="909" name="Google Shape;909;p36"/>
          <p:cNvSpPr txBox="1">
            <a:spLocks noGrp="1"/>
          </p:cNvSpPr>
          <p:nvPr>
            <p:ph type="subTitle" idx="4294967295"/>
          </p:nvPr>
        </p:nvSpPr>
        <p:spPr>
          <a:xfrm flipH="1">
            <a:off x="4423682" y="2387670"/>
            <a:ext cx="1544400" cy="52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b="1">
                <a:latin typeface="Orbitron"/>
                <a:ea typeface="Orbitron"/>
                <a:cs typeface="Orbitron"/>
                <a:sym typeface="Orbitron"/>
              </a:rPr>
              <a:t>04</a:t>
            </a:r>
            <a:endParaRPr sz="3000" b="1">
              <a:latin typeface="Orbitron"/>
              <a:ea typeface="Orbitron"/>
              <a:cs typeface="Orbitron"/>
              <a:sym typeface="Orbitron"/>
            </a:endParaRPr>
          </a:p>
        </p:txBody>
      </p:sp>
      <p:cxnSp>
        <p:nvCxnSpPr>
          <p:cNvPr id="910" name="Google Shape;910;p36"/>
          <p:cNvCxnSpPr>
            <a:stCxn id="894" idx="6"/>
            <a:endCxn id="904" idx="2"/>
          </p:cNvCxnSpPr>
          <p:nvPr/>
        </p:nvCxnSpPr>
        <p:spPr>
          <a:xfrm>
            <a:off x="4203684" y="2653590"/>
            <a:ext cx="583148" cy="0"/>
          </a:xfrm>
          <a:prstGeom prst="straightConnector1">
            <a:avLst/>
          </a:prstGeom>
          <a:noFill/>
          <a:ln w="28575" cap="rnd" cmpd="sng">
            <a:solidFill>
              <a:schemeClr val="accent1"/>
            </a:solidFill>
            <a:prstDash val="solid"/>
            <a:round/>
            <a:headEnd type="none" w="med" len="med"/>
            <a:tailEnd type="none" w="med" len="med"/>
          </a:ln>
        </p:spPr>
      </p:cxnSp>
      <p:cxnSp>
        <p:nvCxnSpPr>
          <p:cNvPr id="911" name="Google Shape;911;p36"/>
          <p:cNvCxnSpPr>
            <a:cxnSpLocks/>
            <a:stCxn id="904" idx="6"/>
            <a:endCxn id="16" idx="2"/>
          </p:cNvCxnSpPr>
          <p:nvPr/>
        </p:nvCxnSpPr>
        <p:spPr>
          <a:xfrm>
            <a:off x="5604932" y="2653590"/>
            <a:ext cx="484268" cy="650"/>
          </a:xfrm>
          <a:prstGeom prst="straightConnector1">
            <a:avLst/>
          </a:prstGeom>
          <a:noFill/>
          <a:ln w="28575" cap="rnd" cmpd="sng">
            <a:solidFill>
              <a:schemeClr val="accent1"/>
            </a:solidFill>
            <a:prstDash val="solid"/>
            <a:round/>
            <a:headEnd type="none" w="med" len="med"/>
            <a:tailEnd type="none" w="med" len="med"/>
          </a:ln>
        </p:spPr>
      </p:cxnSp>
      <p:sp>
        <p:nvSpPr>
          <p:cNvPr id="3" name="Google Shape;902;p36">
            <a:extLst>
              <a:ext uri="{FF2B5EF4-FFF2-40B4-BE49-F238E27FC236}">
                <a16:creationId xmlns:a16="http://schemas.microsoft.com/office/drawing/2014/main" id="{5078AA1B-95D0-4990-90A0-6B93419B6744}"/>
              </a:ext>
            </a:extLst>
          </p:cNvPr>
          <p:cNvSpPr txBox="1">
            <a:spLocks/>
          </p:cNvSpPr>
          <p:nvPr/>
        </p:nvSpPr>
        <p:spPr>
          <a:xfrm flipH="1">
            <a:off x="6923082" y="3068540"/>
            <a:ext cx="1816500" cy="37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23850" algn="l" rtl="0">
              <a:lnSpc>
                <a:spcPct val="100000"/>
              </a:lnSpc>
              <a:spcBef>
                <a:spcPts val="0"/>
              </a:spcBef>
              <a:spcAft>
                <a:spcPts val="0"/>
              </a:spcAft>
              <a:buClr>
                <a:schemeClr val="dk2"/>
              </a:buClr>
              <a:buSzPts val="1500"/>
              <a:buFont typeface="Roboto"/>
              <a:buChar char="●"/>
              <a:defRPr sz="1500" b="0" i="0" u="none" strike="noStrike" cap="none">
                <a:solidFill>
                  <a:schemeClr val="lt1"/>
                </a:solidFill>
                <a:latin typeface="Roboto"/>
                <a:ea typeface="Roboto"/>
                <a:cs typeface="Roboto"/>
                <a:sym typeface="Roboto"/>
              </a:defRPr>
            </a:lvl1pPr>
            <a:lvl2pPr marL="914400" marR="0" lvl="1" indent="-323850" algn="l" rtl="0">
              <a:lnSpc>
                <a:spcPct val="100000"/>
              </a:lnSpc>
              <a:spcBef>
                <a:spcPts val="0"/>
              </a:spcBef>
              <a:spcAft>
                <a:spcPts val="0"/>
              </a:spcAft>
              <a:buClr>
                <a:schemeClr val="lt1"/>
              </a:buClr>
              <a:buSzPts val="1500"/>
              <a:buFont typeface="Roboto"/>
              <a:buChar char="○"/>
              <a:defRPr sz="1500" b="0" i="0" u="none" strike="noStrike" cap="none">
                <a:solidFill>
                  <a:schemeClr val="lt1"/>
                </a:solidFill>
                <a:latin typeface="Roboto"/>
                <a:ea typeface="Roboto"/>
                <a:cs typeface="Roboto"/>
                <a:sym typeface="Roboto"/>
              </a:defRPr>
            </a:lvl2pPr>
            <a:lvl3pPr marL="1371600" marR="0" lvl="2" indent="-323850" algn="l" rtl="0">
              <a:lnSpc>
                <a:spcPct val="100000"/>
              </a:lnSpc>
              <a:spcBef>
                <a:spcPts val="0"/>
              </a:spcBef>
              <a:spcAft>
                <a:spcPts val="0"/>
              </a:spcAft>
              <a:buClr>
                <a:schemeClr val="lt1"/>
              </a:buClr>
              <a:buSzPts val="1500"/>
              <a:buFont typeface="Roboto"/>
              <a:buChar char="■"/>
              <a:defRPr sz="1500" b="0" i="0" u="none" strike="noStrike" cap="none">
                <a:solidFill>
                  <a:schemeClr val="lt1"/>
                </a:solidFill>
                <a:latin typeface="Roboto"/>
                <a:ea typeface="Roboto"/>
                <a:cs typeface="Roboto"/>
                <a:sym typeface="Roboto"/>
              </a:defRPr>
            </a:lvl3pPr>
            <a:lvl4pPr marL="1828800" marR="0" lvl="3" indent="-323850" algn="l" rtl="0">
              <a:lnSpc>
                <a:spcPct val="100000"/>
              </a:lnSpc>
              <a:spcBef>
                <a:spcPts val="0"/>
              </a:spcBef>
              <a:spcAft>
                <a:spcPts val="0"/>
              </a:spcAft>
              <a:buClr>
                <a:schemeClr val="lt1"/>
              </a:buClr>
              <a:buSzPts val="1500"/>
              <a:buFont typeface="Roboto"/>
              <a:buChar char="●"/>
              <a:defRPr sz="1500" b="0" i="0" u="none" strike="noStrike" cap="none">
                <a:solidFill>
                  <a:schemeClr val="lt1"/>
                </a:solidFill>
                <a:latin typeface="Roboto"/>
                <a:ea typeface="Roboto"/>
                <a:cs typeface="Roboto"/>
                <a:sym typeface="Roboto"/>
              </a:defRPr>
            </a:lvl4pPr>
            <a:lvl5pPr marL="2286000" marR="0" lvl="4" indent="-323850" algn="l" rtl="0">
              <a:lnSpc>
                <a:spcPct val="100000"/>
              </a:lnSpc>
              <a:spcBef>
                <a:spcPts val="0"/>
              </a:spcBef>
              <a:spcAft>
                <a:spcPts val="0"/>
              </a:spcAft>
              <a:buClr>
                <a:schemeClr val="lt1"/>
              </a:buClr>
              <a:buSzPts val="1500"/>
              <a:buFont typeface="Roboto"/>
              <a:buChar char="○"/>
              <a:defRPr sz="1500" b="0" i="0" u="none" strike="noStrike" cap="none">
                <a:solidFill>
                  <a:schemeClr val="lt1"/>
                </a:solidFill>
                <a:latin typeface="Roboto"/>
                <a:ea typeface="Roboto"/>
                <a:cs typeface="Roboto"/>
                <a:sym typeface="Roboto"/>
              </a:defRPr>
            </a:lvl5pPr>
            <a:lvl6pPr marL="2743200" marR="0" lvl="5" indent="-323850" algn="l" rtl="0">
              <a:lnSpc>
                <a:spcPct val="100000"/>
              </a:lnSpc>
              <a:spcBef>
                <a:spcPts val="0"/>
              </a:spcBef>
              <a:spcAft>
                <a:spcPts val="0"/>
              </a:spcAft>
              <a:buClr>
                <a:schemeClr val="lt1"/>
              </a:buClr>
              <a:buSzPts val="1500"/>
              <a:buFont typeface="Roboto"/>
              <a:buChar char="■"/>
              <a:defRPr sz="1500" b="0" i="0" u="none" strike="noStrike" cap="none">
                <a:solidFill>
                  <a:schemeClr val="lt1"/>
                </a:solidFill>
                <a:latin typeface="Roboto"/>
                <a:ea typeface="Roboto"/>
                <a:cs typeface="Roboto"/>
                <a:sym typeface="Roboto"/>
              </a:defRPr>
            </a:lvl6pPr>
            <a:lvl7pPr marL="3200400" marR="0" lvl="6" indent="-323850" algn="l" rtl="0">
              <a:lnSpc>
                <a:spcPct val="100000"/>
              </a:lnSpc>
              <a:spcBef>
                <a:spcPts val="0"/>
              </a:spcBef>
              <a:spcAft>
                <a:spcPts val="0"/>
              </a:spcAft>
              <a:buClr>
                <a:schemeClr val="lt1"/>
              </a:buClr>
              <a:buSzPts val="1500"/>
              <a:buFont typeface="Roboto"/>
              <a:buChar char="●"/>
              <a:defRPr sz="1500" b="0" i="0" u="none" strike="noStrike" cap="none">
                <a:solidFill>
                  <a:schemeClr val="lt1"/>
                </a:solidFill>
                <a:latin typeface="Roboto"/>
                <a:ea typeface="Roboto"/>
                <a:cs typeface="Roboto"/>
                <a:sym typeface="Roboto"/>
              </a:defRPr>
            </a:lvl7pPr>
            <a:lvl8pPr marL="3657600" marR="0" lvl="7" indent="-323850" algn="l" rtl="0">
              <a:lnSpc>
                <a:spcPct val="100000"/>
              </a:lnSpc>
              <a:spcBef>
                <a:spcPts val="0"/>
              </a:spcBef>
              <a:spcAft>
                <a:spcPts val="0"/>
              </a:spcAft>
              <a:buClr>
                <a:schemeClr val="lt1"/>
              </a:buClr>
              <a:buSzPts val="1500"/>
              <a:buFont typeface="Roboto"/>
              <a:buChar char="○"/>
              <a:defRPr sz="1500" b="0" i="0" u="none" strike="noStrike" cap="none">
                <a:solidFill>
                  <a:schemeClr val="lt1"/>
                </a:solidFill>
                <a:latin typeface="Roboto"/>
                <a:ea typeface="Roboto"/>
                <a:cs typeface="Roboto"/>
                <a:sym typeface="Roboto"/>
              </a:defRPr>
            </a:lvl8pPr>
            <a:lvl9pPr marL="4114800" marR="0" lvl="8" indent="-323850" algn="l" rtl="0">
              <a:lnSpc>
                <a:spcPct val="100000"/>
              </a:lnSpc>
              <a:spcBef>
                <a:spcPts val="0"/>
              </a:spcBef>
              <a:spcAft>
                <a:spcPts val="0"/>
              </a:spcAft>
              <a:buClr>
                <a:schemeClr val="lt1"/>
              </a:buClr>
              <a:buSzPts val="1500"/>
              <a:buFont typeface="Roboto"/>
              <a:buChar char="■"/>
              <a:defRPr sz="1500" b="0" i="0" u="none" strike="noStrike" cap="none">
                <a:solidFill>
                  <a:schemeClr val="lt1"/>
                </a:solidFill>
                <a:latin typeface="Roboto"/>
                <a:ea typeface="Roboto"/>
                <a:cs typeface="Roboto"/>
                <a:sym typeface="Roboto"/>
              </a:defRPr>
            </a:lvl9pPr>
          </a:lstStyle>
          <a:p>
            <a:pPr marL="0" indent="0" algn="ctr">
              <a:buFont typeface="Roboto"/>
              <a:buNone/>
            </a:pPr>
            <a:r>
              <a:rPr lang="en-US" sz="1400" b="1">
                <a:solidFill>
                  <a:schemeClr val="dk2"/>
                </a:solidFill>
                <a:latin typeface="Orbitron"/>
                <a:ea typeface="Orbitron"/>
                <a:cs typeface="Orbitron"/>
                <a:sym typeface="Orbitron"/>
              </a:rPr>
              <a:t>Q &amp; A</a:t>
            </a:r>
          </a:p>
        </p:txBody>
      </p:sp>
      <p:sp>
        <p:nvSpPr>
          <p:cNvPr id="4" name="Google Shape;902;p36">
            <a:extLst>
              <a:ext uri="{FF2B5EF4-FFF2-40B4-BE49-F238E27FC236}">
                <a16:creationId xmlns:a16="http://schemas.microsoft.com/office/drawing/2014/main" id="{9FDBB19A-95AC-0105-304D-40C199ABFA2B}"/>
              </a:ext>
            </a:extLst>
          </p:cNvPr>
          <p:cNvSpPr txBox="1">
            <a:spLocks/>
          </p:cNvSpPr>
          <p:nvPr/>
        </p:nvSpPr>
        <p:spPr>
          <a:xfrm flipH="1">
            <a:off x="5607991" y="3058200"/>
            <a:ext cx="1816500" cy="37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23850" algn="l" rtl="0">
              <a:lnSpc>
                <a:spcPct val="100000"/>
              </a:lnSpc>
              <a:spcBef>
                <a:spcPts val="0"/>
              </a:spcBef>
              <a:spcAft>
                <a:spcPts val="0"/>
              </a:spcAft>
              <a:buClr>
                <a:schemeClr val="dk2"/>
              </a:buClr>
              <a:buSzPts val="1500"/>
              <a:buFont typeface="Roboto"/>
              <a:buChar char="●"/>
              <a:defRPr sz="1500" b="0" i="0" u="none" strike="noStrike" cap="none">
                <a:solidFill>
                  <a:schemeClr val="lt1"/>
                </a:solidFill>
                <a:latin typeface="Roboto"/>
                <a:ea typeface="Roboto"/>
                <a:cs typeface="Roboto"/>
                <a:sym typeface="Roboto"/>
              </a:defRPr>
            </a:lvl1pPr>
            <a:lvl2pPr marL="914400" marR="0" lvl="1" indent="-323850" algn="l" rtl="0">
              <a:lnSpc>
                <a:spcPct val="100000"/>
              </a:lnSpc>
              <a:spcBef>
                <a:spcPts val="0"/>
              </a:spcBef>
              <a:spcAft>
                <a:spcPts val="0"/>
              </a:spcAft>
              <a:buClr>
                <a:schemeClr val="lt1"/>
              </a:buClr>
              <a:buSzPts val="1500"/>
              <a:buFont typeface="Roboto"/>
              <a:buChar char="○"/>
              <a:defRPr sz="1500" b="0" i="0" u="none" strike="noStrike" cap="none">
                <a:solidFill>
                  <a:schemeClr val="lt1"/>
                </a:solidFill>
                <a:latin typeface="Roboto"/>
                <a:ea typeface="Roboto"/>
                <a:cs typeface="Roboto"/>
                <a:sym typeface="Roboto"/>
              </a:defRPr>
            </a:lvl2pPr>
            <a:lvl3pPr marL="1371600" marR="0" lvl="2" indent="-323850" algn="l" rtl="0">
              <a:lnSpc>
                <a:spcPct val="100000"/>
              </a:lnSpc>
              <a:spcBef>
                <a:spcPts val="0"/>
              </a:spcBef>
              <a:spcAft>
                <a:spcPts val="0"/>
              </a:spcAft>
              <a:buClr>
                <a:schemeClr val="lt1"/>
              </a:buClr>
              <a:buSzPts val="1500"/>
              <a:buFont typeface="Roboto"/>
              <a:buChar char="■"/>
              <a:defRPr sz="1500" b="0" i="0" u="none" strike="noStrike" cap="none">
                <a:solidFill>
                  <a:schemeClr val="lt1"/>
                </a:solidFill>
                <a:latin typeface="Roboto"/>
                <a:ea typeface="Roboto"/>
                <a:cs typeface="Roboto"/>
                <a:sym typeface="Roboto"/>
              </a:defRPr>
            </a:lvl3pPr>
            <a:lvl4pPr marL="1828800" marR="0" lvl="3" indent="-323850" algn="l" rtl="0">
              <a:lnSpc>
                <a:spcPct val="100000"/>
              </a:lnSpc>
              <a:spcBef>
                <a:spcPts val="0"/>
              </a:spcBef>
              <a:spcAft>
                <a:spcPts val="0"/>
              </a:spcAft>
              <a:buClr>
                <a:schemeClr val="lt1"/>
              </a:buClr>
              <a:buSzPts val="1500"/>
              <a:buFont typeface="Roboto"/>
              <a:buChar char="●"/>
              <a:defRPr sz="1500" b="0" i="0" u="none" strike="noStrike" cap="none">
                <a:solidFill>
                  <a:schemeClr val="lt1"/>
                </a:solidFill>
                <a:latin typeface="Roboto"/>
                <a:ea typeface="Roboto"/>
                <a:cs typeface="Roboto"/>
                <a:sym typeface="Roboto"/>
              </a:defRPr>
            </a:lvl4pPr>
            <a:lvl5pPr marL="2286000" marR="0" lvl="4" indent="-323850" algn="l" rtl="0">
              <a:lnSpc>
                <a:spcPct val="100000"/>
              </a:lnSpc>
              <a:spcBef>
                <a:spcPts val="0"/>
              </a:spcBef>
              <a:spcAft>
                <a:spcPts val="0"/>
              </a:spcAft>
              <a:buClr>
                <a:schemeClr val="lt1"/>
              </a:buClr>
              <a:buSzPts val="1500"/>
              <a:buFont typeface="Roboto"/>
              <a:buChar char="○"/>
              <a:defRPr sz="1500" b="0" i="0" u="none" strike="noStrike" cap="none">
                <a:solidFill>
                  <a:schemeClr val="lt1"/>
                </a:solidFill>
                <a:latin typeface="Roboto"/>
                <a:ea typeface="Roboto"/>
                <a:cs typeface="Roboto"/>
                <a:sym typeface="Roboto"/>
              </a:defRPr>
            </a:lvl5pPr>
            <a:lvl6pPr marL="2743200" marR="0" lvl="5" indent="-323850" algn="l" rtl="0">
              <a:lnSpc>
                <a:spcPct val="100000"/>
              </a:lnSpc>
              <a:spcBef>
                <a:spcPts val="0"/>
              </a:spcBef>
              <a:spcAft>
                <a:spcPts val="0"/>
              </a:spcAft>
              <a:buClr>
                <a:schemeClr val="lt1"/>
              </a:buClr>
              <a:buSzPts val="1500"/>
              <a:buFont typeface="Roboto"/>
              <a:buChar char="■"/>
              <a:defRPr sz="1500" b="0" i="0" u="none" strike="noStrike" cap="none">
                <a:solidFill>
                  <a:schemeClr val="lt1"/>
                </a:solidFill>
                <a:latin typeface="Roboto"/>
                <a:ea typeface="Roboto"/>
                <a:cs typeface="Roboto"/>
                <a:sym typeface="Roboto"/>
              </a:defRPr>
            </a:lvl6pPr>
            <a:lvl7pPr marL="3200400" marR="0" lvl="6" indent="-323850" algn="l" rtl="0">
              <a:lnSpc>
                <a:spcPct val="100000"/>
              </a:lnSpc>
              <a:spcBef>
                <a:spcPts val="0"/>
              </a:spcBef>
              <a:spcAft>
                <a:spcPts val="0"/>
              </a:spcAft>
              <a:buClr>
                <a:schemeClr val="lt1"/>
              </a:buClr>
              <a:buSzPts val="1500"/>
              <a:buFont typeface="Roboto"/>
              <a:buChar char="●"/>
              <a:defRPr sz="1500" b="0" i="0" u="none" strike="noStrike" cap="none">
                <a:solidFill>
                  <a:schemeClr val="lt1"/>
                </a:solidFill>
                <a:latin typeface="Roboto"/>
                <a:ea typeface="Roboto"/>
                <a:cs typeface="Roboto"/>
                <a:sym typeface="Roboto"/>
              </a:defRPr>
            </a:lvl7pPr>
            <a:lvl8pPr marL="3657600" marR="0" lvl="7" indent="-323850" algn="l" rtl="0">
              <a:lnSpc>
                <a:spcPct val="100000"/>
              </a:lnSpc>
              <a:spcBef>
                <a:spcPts val="0"/>
              </a:spcBef>
              <a:spcAft>
                <a:spcPts val="0"/>
              </a:spcAft>
              <a:buClr>
                <a:schemeClr val="lt1"/>
              </a:buClr>
              <a:buSzPts val="1500"/>
              <a:buFont typeface="Roboto"/>
              <a:buChar char="○"/>
              <a:defRPr sz="1500" b="0" i="0" u="none" strike="noStrike" cap="none">
                <a:solidFill>
                  <a:schemeClr val="lt1"/>
                </a:solidFill>
                <a:latin typeface="Roboto"/>
                <a:ea typeface="Roboto"/>
                <a:cs typeface="Roboto"/>
                <a:sym typeface="Roboto"/>
              </a:defRPr>
            </a:lvl8pPr>
            <a:lvl9pPr marL="4114800" marR="0" lvl="8" indent="-323850" algn="l" rtl="0">
              <a:lnSpc>
                <a:spcPct val="100000"/>
              </a:lnSpc>
              <a:spcBef>
                <a:spcPts val="0"/>
              </a:spcBef>
              <a:spcAft>
                <a:spcPts val="0"/>
              </a:spcAft>
              <a:buClr>
                <a:schemeClr val="lt1"/>
              </a:buClr>
              <a:buSzPts val="1500"/>
              <a:buFont typeface="Roboto"/>
              <a:buChar char="■"/>
              <a:defRPr sz="1500" b="0" i="0" u="none" strike="noStrike" cap="none">
                <a:solidFill>
                  <a:schemeClr val="lt1"/>
                </a:solidFill>
                <a:latin typeface="Roboto"/>
                <a:ea typeface="Roboto"/>
                <a:cs typeface="Roboto"/>
                <a:sym typeface="Roboto"/>
              </a:defRPr>
            </a:lvl9pPr>
          </a:lstStyle>
          <a:p>
            <a:pPr marL="0" indent="0" algn="ctr">
              <a:buFont typeface="Roboto"/>
              <a:buNone/>
            </a:pPr>
            <a:r>
              <a:rPr lang="en-US" sz="1400" b="1">
                <a:solidFill>
                  <a:schemeClr val="bg1"/>
                </a:solidFill>
                <a:latin typeface="Orbitron"/>
                <a:ea typeface="Orbitron"/>
                <a:cs typeface="Orbitron"/>
                <a:sym typeface="Orbitron"/>
              </a:rPr>
              <a:t>Appendix</a:t>
            </a:r>
          </a:p>
        </p:txBody>
      </p:sp>
      <p:sp>
        <p:nvSpPr>
          <p:cNvPr id="7" name="Google Shape;893;p36">
            <a:extLst>
              <a:ext uri="{FF2B5EF4-FFF2-40B4-BE49-F238E27FC236}">
                <a16:creationId xmlns:a16="http://schemas.microsoft.com/office/drawing/2014/main" id="{86A3409A-A909-DD35-98F4-FCF6D93583EB}"/>
              </a:ext>
            </a:extLst>
          </p:cNvPr>
          <p:cNvSpPr/>
          <p:nvPr/>
        </p:nvSpPr>
        <p:spPr>
          <a:xfrm>
            <a:off x="1835299" y="2250440"/>
            <a:ext cx="818100" cy="818100"/>
          </a:xfrm>
          <a:prstGeom prst="ellipse">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 name="Google Shape;892;p36">
            <a:extLst>
              <a:ext uri="{FF2B5EF4-FFF2-40B4-BE49-F238E27FC236}">
                <a16:creationId xmlns:a16="http://schemas.microsoft.com/office/drawing/2014/main" id="{CFBB4AE9-FBDC-70B4-6DD2-BBC8B2127865}"/>
              </a:ext>
            </a:extLst>
          </p:cNvPr>
          <p:cNvCxnSpPr>
            <a:cxnSpLocks/>
            <a:endCxn id="894" idx="2"/>
          </p:cNvCxnSpPr>
          <p:nvPr/>
        </p:nvCxnSpPr>
        <p:spPr>
          <a:xfrm>
            <a:off x="2653399" y="2652330"/>
            <a:ext cx="732185" cy="1260"/>
          </a:xfrm>
          <a:prstGeom prst="straightConnector1">
            <a:avLst/>
          </a:prstGeom>
          <a:noFill/>
          <a:ln w="28575" cap="rnd" cmpd="sng">
            <a:solidFill>
              <a:schemeClr val="accent1"/>
            </a:solidFill>
            <a:prstDash val="solid"/>
            <a:round/>
            <a:headEnd type="none" w="med" len="med"/>
            <a:tailEnd type="none" w="med" len="med"/>
          </a:ln>
        </p:spPr>
      </p:cxnSp>
      <p:sp>
        <p:nvSpPr>
          <p:cNvPr id="16" name="Google Shape;905;p36">
            <a:extLst>
              <a:ext uri="{FF2B5EF4-FFF2-40B4-BE49-F238E27FC236}">
                <a16:creationId xmlns:a16="http://schemas.microsoft.com/office/drawing/2014/main" id="{128A079C-E554-23D8-551F-E49DB47A9D94}"/>
              </a:ext>
            </a:extLst>
          </p:cNvPr>
          <p:cNvSpPr/>
          <p:nvPr/>
        </p:nvSpPr>
        <p:spPr>
          <a:xfrm>
            <a:off x="6089200" y="2245190"/>
            <a:ext cx="818100" cy="818100"/>
          </a:xfrm>
          <a:prstGeom prst="ellipse">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909;p36">
            <a:extLst>
              <a:ext uri="{FF2B5EF4-FFF2-40B4-BE49-F238E27FC236}">
                <a16:creationId xmlns:a16="http://schemas.microsoft.com/office/drawing/2014/main" id="{662F7C80-4808-EF29-0120-125675DCE5BC}"/>
              </a:ext>
            </a:extLst>
          </p:cNvPr>
          <p:cNvSpPr txBox="1">
            <a:spLocks/>
          </p:cNvSpPr>
          <p:nvPr/>
        </p:nvSpPr>
        <p:spPr>
          <a:xfrm flipH="1">
            <a:off x="6025101" y="2375500"/>
            <a:ext cx="946298" cy="527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23850" algn="l" rtl="0">
              <a:lnSpc>
                <a:spcPct val="100000"/>
              </a:lnSpc>
              <a:spcBef>
                <a:spcPts val="0"/>
              </a:spcBef>
              <a:spcAft>
                <a:spcPts val="0"/>
              </a:spcAft>
              <a:buClr>
                <a:schemeClr val="dk2"/>
              </a:buClr>
              <a:buSzPts val="1500"/>
              <a:buFont typeface="Roboto"/>
              <a:buChar char="●"/>
              <a:defRPr sz="1500" b="0" i="0" u="none" strike="noStrike" cap="none">
                <a:solidFill>
                  <a:schemeClr val="lt1"/>
                </a:solidFill>
                <a:latin typeface="Roboto"/>
                <a:ea typeface="Roboto"/>
                <a:cs typeface="Roboto"/>
                <a:sym typeface="Roboto"/>
              </a:defRPr>
            </a:lvl1pPr>
            <a:lvl2pPr marL="914400" marR="0" lvl="1" indent="-323850" algn="l" rtl="0">
              <a:lnSpc>
                <a:spcPct val="100000"/>
              </a:lnSpc>
              <a:spcBef>
                <a:spcPts val="0"/>
              </a:spcBef>
              <a:spcAft>
                <a:spcPts val="0"/>
              </a:spcAft>
              <a:buClr>
                <a:schemeClr val="lt1"/>
              </a:buClr>
              <a:buSzPts val="1500"/>
              <a:buFont typeface="Roboto"/>
              <a:buChar char="○"/>
              <a:defRPr sz="1500" b="0" i="0" u="none" strike="noStrike" cap="none">
                <a:solidFill>
                  <a:schemeClr val="lt1"/>
                </a:solidFill>
                <a:latin typeface="Roboto"/>
                <a:ea typeface="Roboto"/>
                <a:cs typeface="Roboto"/>
                <a:sym typeface="Roboto"/>
              </a:defRPr>
            </a:lvl2pPr>
            <a:lvl3pPr marL="1371600" marR="0" lvl="2" indent="-323850" algn="l" rtl="0">
              <a:lnSpc>
                <a:spcPct val="100000"/>
              </a:lnSpc>
              <a:spcBef>
                <a:spcPts val="0"/>
              </a:spcBef>
              <a:spcAft>
                <a:spcPts val="0"/>
              </a:spcAft>
              <a:buClr>
                <a:schemeClr val="lt1"/>
              </a:buClr>
              <a:buSzPts val="1500"/>
              <a:buFont typeface="Roboto"/>
              <a:buChar char="■"/>
              <a:defRPr sz="1500" b="0" i="0" u="none" strike="noStrike" cap="none">
                <a:solidFill>
                  <a:schemeClr val="lt1"/>
                </a:solidFill>
                <a:latin typeface="Roboto"/>
                <a:ea typeface="Roboto"/>
                <a:cs typeface="Roboto"/>
                <a:sym typeface="Roboto"/>
              </a:defRPr>
            </a:lvl3pPr>
            <a:lvl4pPr marL="1828800" marR="0" lvl="3" indent="-323850" algn="l" rtl="0">
              <a:lnSpc>
                <a:spcPct val="100000"/>
              </a:lnSpc>
              <a:spcBef>
                <a:spcPts val="0"/>
              </a:spcBef>
              <a:spcAft>
                <a:spcPts val="0"/>
              </a:spcAft>
              <a:buClr>
                <a:schemeClr val="lt1"/>
              </a:buClr>
              <a:buSzPts val="1500"/>
              <a:buFont typeface="Roboto"/>
              <a:buChar char="●"/>
              <a:defRPr sz="1500" b="0" i="0" u="none" strike="noStrike" cap="none">
                <a:solidFill>
                  <a:schemeClr val="lt1"/>
                </a:solidFill>
                <a:latin typeface="Roboto"/>
                <a:ea typeface="Roboto"/>
                <a:cs typeface="Roboto"/>
                <a:sym typeface="Roboto"/>
              </a:defRPr>
            </a:lvl4pPr>
            <a:lvl5pPr marL="2286000" marR="0" lvl="4" indent="-323850" algn="l" rtl="0">
              <a:lnSpc>
                <a:spcPct val="100000"/>
              </a:lnSpc>
              <a:spcBef>
                <a:spcPts val="0"/>
              </a:spcBef>
              <a:spcAft>
                <a:spcPts val="0"/>
              </a:spcAft>
              <a:buClr>
                <a:schemeClr val="lt1"/>
              </a:buClr>
              <a:buSzPts val="1500"/>
              <a:buFont typeface="Roboto"/>
              <a:buChar char="○"/>
              <a:defRPr sz="1500" b="0" i="0" u="none" strike="noStrike" cap="none">
                <a:solidFill>
                  <a:schemeClr val="lt1"/>
                </a:solidFill>
                <a:latin typeface="Roboto"/>
                <a:ea typeface="Roboto"/>
                <a:cs typeface="Roboto"/>
                <a:sym typeface="Roboto"/>
              </a:defRPr>
            </a:lvl5pPr>
            <a:lvl6pPr marL="2743200" marR="0" lvl="5" indent="-323850" algn="l" rtl="0">
              <a:lnSpc>
                <a:spcPct val="100000"/>
              </a:lnSpc>
              <a:spcBef>
                <a:spcPts val="0"/>
              </a:spcBef>
              <a:spcAft>
                <a:spcPts val="0"/>
              </a:spcAft>
              <a:buClr>
                <a:schemeClr val="lt1"/>
              </a:buClr>
              <a:buSzPts val="1500"/>
              <a:buFont typeface="Roboto"/>
              <a:buChar char="■"/>
              <a:defRPr sz="1500" b="0" i="0" u="none" strike="noStrike" cap="none">
                <a:solidFill>
                  <a:schemeClr val="lt1"/>
                </a:solidFill>
                <a:latin typeface="Roboto"/>
                <a:ea typeface="Roboto"/>
                <a:cs typeface="Roboto"/>
                <a:sym typeface="Roboto"/>
              </a:defRPr>
            </a:lvl6pPr>
            <a:lvl7pPr marL="3200400" marR="0" lvl="6" indent="-323850" algn="l" rtl="0">
              <a:lnSpc>
                <a:spcPct val="100000"/>
              </a:lnSpc>
              <a:spcBef>
                <a:spcPts val="0"/>
              </a:spcBef>
              <a:spcAft>
                <a:spcPts val="0"/>
              </a:spcAft>
              <a:buClr>
                <a:schemeClr val="lt1"/>
              </a:buClr>
              <a:buSzPts val="1500"/>
              <a:buFont typeface="Roboto"/>
              <a:buChar char="●"/>
              <a:defRPr sz="1500" b="0" i="0" u="none" strike="noStrike" cap="none">
                <a:solidFill>
                  <a:schemeClr val="lt1"/>
                </a:solidFill>
                <a:latin typeface="Roboto"/>
                <a:ea typeface="Roboto"/>
                <a:cs typeface="Roboto"/>
                <a:sym typeface="Roboto"/>
              </a:defRPr>
            </a:lvl7pPr>
            <a:lvl8pPr marL="3657600" marR="0" lvl="7" indent="-323850" algn="l" rtl="0">
              <a:lnSpc>
                <a:spcPct val="100000"/>
              </a:lnSpc>
              <a:spcBef>
                <a:spcPts val="0"/>
              </a:spcBef>
              <a:spcAft>
                <a:spcPts val="0"/>
              </a:spcAft>
              <a:buClr>
                <a:schemeClr val="lt1"/>
              </a:buClr>
              <a:buSzPts val="1500"/>
              <a:buFont typeface="Roboto"/>
              <a:buChar char="○"/>
              <a:defRPr sz="1500" b="0" i="0" u="none" strike="noStrike" cap="none">
                <a:solidFill>
                  <a:schemeClr val="lt1"/>
                </a:solidFill>
                <a:latin typeface="Roboto"/>
                <a:ea typeface="Roboto"/>
                <a:cs typeface="Roboto"/>
                <a:sym typeface="Roboto"/>
              </a:defRPr>
            </a:lvl8pPr>
            <a:lvl9pPr marL="4114800" marR="0" lvl="8" indent="-323850" algn="l" rtl="0">
              <a:lnSpc>
                <a:spcPct val="100000"/>
              </a:lnSpc>
              <a:spcBef>
                <a:spcPts val="0"/>
              </a:spcBef>
              <a:spcAft>
                <a:spcPts val="0"/>
              </a:spcAft>
              <a:buClr>
                <a:schemeClr val="lt1"/>
              </a:buClr>
              <a:buSzPts val="1500"/>
              <a:buFont typeface="Roboto"/>
              <a:buChar char="■"/>
              <a:defRPr sz="1500" b="0" i="0" u="none" strike="noStrike" cap="none">
                <a:solidFill>
                  <a:schemeClr val="lt1"/>
                </a:solidFill>
                <a:latin typeface="Roboto"/>
                <a:ea typeface="Roboto"/>
                <a:cs typeface="Roboto"/>
                <a:sym typeface="Roboto"/>
              </a:defRPr>
            </a:lvl9pPr>
          </a:lstStyle>
          <a:p>
            <a:pPr marL="0" indent="0" algn="ctr">
              <a:buFont typeface="Roboto"/>
              <a:buNone/>
            </a:pPr>
            <a:r>
              <a:rPr lang="en" sz="3000" b="1">
                <a:latin typeface="Orbitron"/>
                <a:ea typeface="Orbitron"/>
                <a:cs typeface="Orbitron"/>
                <a:sym typeface="Orbitron"/>
              </a:rPr>
              <a:t>05</a:t>
            </a:r>
          </a:p>
        </p:txBody>
      </p:sp>
      <p:cxnSp>
        <p:nvCxnSpPr>
          <p:cNvPr id="22" name="Google Shape;911;p36">
            <a:extLst>
              <a:ext uri="{FF2B5EF4-FFF2-40B4-BE49-F238E27FC236}">
                <a16:creationId xmlns:a16="http://schemas.microsoft.com/office/drawing/2014/main" id="{7AAAEE07-D09F-B82E-AD75-7AD8013F2FAC}"/>
              </a:ext>
            </a:extLst>
          </p:cNvPr>
          <p:cNvCxnSpPr>
            <a:cxnSpLocks/>
          </p:cNvCxnSpPr>
          <p:nvPr/>
        </p:nvCxnSpPr>
        <p:spPr>
          <a:xfrm>
            <a:off x="6907300" y="2658840"/>
            <a:ext cx="484268" cy="650"/>
          </a:xfrm>
          <a:prstGeom prst="straightConnector1">
            <a:avLst/>
          </a:prstGeom>
          <a:noFill/>
          <a:ln w="28575" cap="rnd" cmpd="sng">
            <a:solidFill>
              <a:schemeClr val="accent1"/>
            </a:solidFill>
            <a:prstDash val="solid"/>
            <a:round/>
            <a:headEnd type="none" w="med" len="med"/>
            <a:tailEnd type="none" w="med" len="med"/>
          </a:ln>
        </p:spPr>
      </p:cxnSp>
      <p:sp>
        <p:nvSpPr>
          <p:cNvPr id="23" name="Google Shape;909;p36">
            <a:extLst>
              <a:ext uri="{FF2B5EF4-FFF2-40B4-BE49-F238E27FC236}">
                <a16:creationId xmlns:a16="http://schemas.microsoft.com/office/drawing/2014/main" id="{CA401461-C755-C255-9580-1BD1793B82AC}"/>
              </a:ext>
            </a:extLst>
          </p:cNvPr>
          <p:cNvSpPr txBox="1">
            <a:spLocks/>
          </p:cNvSpPr>
          <p:nvPr/>
        </p:nvSpPr>
        <p:spPr>
          <a:xfrm flipH="1">
            <a:off x="7340434" y="2375500"/>
            <a:ext cx="946298" cy="527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23850" algn="l" rtl="0">
              <a:lnSpc>
                <a:spcPct val="100000"/>
              </a:lnSpc>
              <a:spcBef>
                <a:spcPts val="0"/>
              </a:spcBef>
              <a:spcAft>
                <a:spcPts val="0"/>
              </a:spcAft>
              <a:buClr>
                <a:schemeClr val="dk2"/>
              </a:buClr>
              <a:buSzPts val="1500"/>
              <a:buFont typeface="Roboto"/>
              <a:buChar char="●"/>
              <a:defRPr sz="1500" b="0" i="0" u="none" strike="noStrike" cap="none">
                <a:solidFill>
                  <a:schemeClr val="lt1"/>
                </a:solidFill>
                <a:latin typeface="Roboto"/>
                <a:ea typeface="Roboto"/>
                <a:cs typeface="Roboto"/>
                <a:sym typeface="Roboto"/>
              </a:defRPr>
            </a:lvl1pPr>
            <a:lvl2pPr marL="914400" marR="0" lvl="1" indent="-323850" algn="l" rtl="0">
              <a:lnSpc>
                <a:spcPct val="100000"/>
              </a:lnSpc>
              <a:spcBef>
                <a:spcPts val="0"/>
              </a:spcBef>
              <a:spcAft>
                <a:spcPts val="0"/>
              </a:spcAft>
              <a:buClr>
                <a:schemeClr val="lt1"/>
              </a:buClr>
              <a:buSzPts val="1500"/>
              <a:buFont typeface="Roboto"/>
              <a:buChar char="○"/>
              <a:defRPr sz="1500" b="0" i="0" u="none" strike="noStrike" cap="none">
                <a:solidFill>
                  <a:schemeClr val="lt1"/>
                </a:solidFill>
                <a:latin typeface="Roboto"/>
                <a:ea typeface="Roboto"/>
                <a:cs typeface="Roboto"/>
                <a:sym typeface="Roboto"/>
              </a:defRPr>
            </a:lvl2pPr>
            <a:lvl3pPr marL="1371600" marR="0" lvl="2" indent="-323850" algn="l" rtl="0">
              <a:lnSpc>
                <a:spcPct val="100000"/>
              </a:lnSpc>
              <a:spcBef>
                <a:spcPts val="0"/>
              </a:spcBef>
              <a:spcAft>
                <a:spcPts val="0"/>
              </a:spcAft>
              <a:buClr>
                <a:schemeClr val="lt1"/>
              </a:buClr>
              <a:buSzPts val="1500"/>
              <a:buFont typeface="Roboto"/>
              <a:buChar char="■"/>
              <a:defRPr sz="1500" b="0" i="0" u="none" strike="noStrike" cap="none">
                <a:solidFill>
                  <a:schemeClr val="lt1"/>
                </a:solidFill>
                <a:latin typeface="Roboto"/>
                <a:ea typeface="Roboto"/>
                <a:cs typeface="Roboto"/>
                <a:sym typeface="Roboto"/>
              </a:defRPr>
            </a:lvl3pPr>
            <a:lvl4pPr marL="1828800" marR="0" lvl="3" indent="-323850" algn="l" rtl="0">
              <a:lnSpc>
                <a:spcPct val="100000"/>
              </a:lnSpc>
              <a:spcBef>
                <a:spcPts val="0"/>
              </a:spcBef>
              <a:spcAft>
                <a:spcPts val="0"/>
              </a:spcAft>
              <a:buClr>
                <a:schemeClr val="lt1"/>
              </a:buClr>
              <a:buSzPts val="1500"/>
              <a:buFont typeface="Roboto"/>
              <a:buChar char="●"/>
              <a:defRPr sz="1500" b="0" i="0" u="none" strike="noStrike" cap="none">
                <a:solidFill>
                  <a:schemeClr val="lt1"/>
                </a:solidFill>
                <a:latin typeface="Roboto"/>
                <a:ea typeface="Roboto"/>
                <a:cs typeface="Roboto"/>
                <a:sym typeface="Roboto"/>
              </a:defRPr>
            </a:lvl4pPr>
            <a:lvl5pPr marL="2286000" marR="0" lvl="4" indent="-323850" algn="l" rtl="0">
              <a:lnSpc>
                <a:spcPct val="100000"/>
              </a:lnSpc>
              <a:spcBef>
                <a:spcPts val="0"/>
              </a:spcBef>
              <a:spcAft>
                <a:spcPts val="0"/>
              </a:spcAft>
              <a:buClr>
                <a:schemeClr val="lt1"/>
              </a:buClr>
              <a:buSzPts val="1500"/>
              <a:buFont typeface="Roboto"/>
              <a:buChar char="○"/>
              <a:defRPr sz="1500" b="0" i="0" u="none" strike="noStrike" cap="none">
                <a:solidFill>
                  <a:schemeClr val="lt1"/>
                </a:solidFill>
                <a:latin typeface="Roboto"/>
                <a:ea typeface="Roboto"/>
                <a:cs typeface="Roboto"/>
                <a:sym typeface="Roboto"/>
              </a:defRPr>
            </a:lvl5pPr>
            <a:lvl6pPr marL="2743200" marR="0" lvl="5" indent="-323850" algn="l" rtl="0">
              <a:lnSpc>
                <a:spcPct val="100000"/>
              </a:lnSpc>
              <a:spcBef>
                <a:spcPts val="0"/>
              </a:spcBef>
              <a:spcAft>
                <a:spcPts val="0"/>
              </a:spcAft>
              <a:buClr>
                <a:schemeClr val="lt1"/>
              </a:buClr>
              <a:buSzPts val="1500"/>
              <a:buFont typeface="Roboto"/>
              <a:buChar char="■"/>
              <a:defRPr sz="1500" b="0" i="0" u="none" strike="noStrike" cap="none">
                <a:solidFill>
                  <a:schemeClr val="lt1"/>
                </a:solidFill>
                <a:latin typeface="Roboto"/>
                <a:ea typeface="Roboto"/>
                <a:cs typeface="Roboto"/>
                <a:sym typeface="Roboto"/>
              </a:defRPr>
            </a:lvl6pPr>
            <a:lvl7pPr marL="3200400" marR="0" lvl="6" indent="-323850" algn="l" rtl="0">
              <a:lnSpc>
                <a:spcPct val="100000"/>
              </a:lnSpc>
              <a:spcBef>
                <a:spcPts val="0"/>
              </a:spcBef>
              <a:spcAft>
                <a:spcPts val="0"/>
              </a:spcAft>
              <a:buClr>
                <a:schemeClr val="lt1"/>
              </a:buClr>
              <a:buSzPts val="1500"/>
              <a:buFont typeface="Roboto"/>
              <a:buChar char="●"/>
              <a:defRPr sz="1500" b="0" i="0" u="none" strike="noStrike" cap="none">
                <a:solidFill>
                  <a:schemeClr val="lt1"/>
                </a:solidFill>
                <a:latin typeface="Roboto"/>
                <a:ea typeface="Roboto"/>
                <a:cs typeface="Roboto"/>
                <a:sym typeface="Roboto"/>
              </a:defRPr>
            </a:lvl7pPr>
            <a:lvl8pPr marL="3657600" marR="0" lvl="7" indent="-323850" algn="l" rtl="0">
              <a:lnSpc>
                <a:spcPct val="100000"/>
              </a:lnSpc>
              <a:spcBef>
                <a:spcPts val="0"/>
              </a:spcBef>
              <a:spcAft>
                <a:spcPts val="0"/>
              </a:spcAft>
              <a:buClr>
                <a:schemeClr val="lt1"/>
              </a:buClr>
              <a:buSzPts val="1500"/>
              <a:buFont typeface="Roboto"/>
              <a:buChar char="○"/>
              <a:defRPr sz="1500" b="0" i="0" u="none" strike="noStrike" cap="none">
                <a:solidFill>
                  <a:schemeClr val="lt1"/>
                </a:solidFill>
                <a:latin typeface="Roboto"/>
                <a:ea typeface="Roboto"/>
                <a:cs typeface="Roboto"/>
                <a:sym typeface="Roboto"/>
              </a:defRPr>
            </a:lvl8pPr>
            <a:lvl9pPr marL="4114800" marR="0" lvl="8" indent="-323850" algn="l" rtl="0">
              <a:lnSpc>
                <a:spcPct val="100000"/>
              </a:lnSpc>
              <a:spcBef>
                <a:spcPts val="0"/>
              </a:spcBef>
              <a:spcAft>
                <a:spcPts val="0"/>
              </a:spcAft>
              <a:buClr>
                <a:schemeClr val="lt1"/>
              </a:buClr>
              <a:buSzPts val="1500"/>
              <a:buFont typeface="Roboto"/>
              <a:buChar char="■"/>
              <a:defRPr sz="1500" b="0" i="0" u="none" strike="noStrike" cap="none">
                <a:solidFill>
                  <a:schemeClr val="lt1"/>
                </a:solidFill>
                <a:latin typeface="Roboto"/>
                <a:ea typeface="Roboto"/>
                <a:cs typeface="Roboto"/>
                <a:sym typeface="Roboto"/>
              </a:defRPr>
            </a:lvl9pPr>
          </a:lstStyle>
          <a:p>
            <a:pPr marL="0" indent="0" algn="ctr">
              <a:buFont typeface="Roboto"/>
              <a:buNone/>
            </a:pPr>
            <a:r>
              <a:rPr lang="en" sz="3000" b="1">
                <a:latin typeface="Orbitron"/>
                <a:ea typeface="Orbitron"/>
                <a:cs typeface="Orbitron"/>
                <a:sym typeface="Orbitron"/>
              </a:rPr>
              <a:t>06</a:t>
            </a:r>
          </a:p>
        </p:txBody>
      </p:sp>
    </p:spTree>
  </p:cSld>
  <p:clrMapOvr>
    <a:masterClrMapping/>
  </p:clrMapOvr>
  <mc:AlternateContent xmlns:mc="http://schemas.openxmlformats.org/markup-compatibility/2006" xmlns:p15="http://schemas.microsoft.com/office/powerpoint/2012/main">
    <mc:Choice Requires="p15">
      <p:transition spd="slow">
        <p15:prstTrans prst="pageCurlDouble"/>
      </p:transition>
    </mc:Choice>
    <mc:Fallback xmlns="">
      <p:transition spd="slow">
        <p:fade/>
      </p:transition>
    </mc:Fallback>
  </mc:AlternateContent>
</p:sld>
</file>

<file path=ppt/theme/theme1.xml><?xml version="1.0" encoding="utf-8"?>
<a:theme xmlns:a="http://schemas.openxmlformats.org/drawingml/2006/main" name="The Evolution of Invention in Canada Thesis by Slidesgo">
  <a:themeElements>
    <a:clrScheme name="Simple Light">
      <a:dk1>
        <a:srgbClr val="E3EEED"/>
      </a:dk1>
      <a:lt1>
        <a:srgbClr val="383536"/>
      </a:lt1>
      <a:dk2>
        <a:srgbClr val="FC2E12"/>
      </a:dk2>
      <a:lt2>
        <a:srgbClr val="C1D6CE"/>
      </a:lt2>
      <a:accent1>
        <a:srgbClr val="64818C"/>
      </a:accent1>
      <a:accent2>
        <a:srgbClr val="DD4815"/>
      </a:accent2>
      <a:accent3>
        <a:srgbClr val="24A364"/>
      </a:accent3>
      <a:accent4>
        <a:srgbClr val="FFFFFF"/>
      </a:accent4>
      <a:accent5>
        <a:srgbClr val="FFFFFF"/>
      </a:accent5>
      <a:accent6>
        <a:srgbClr val="FFFFFF"/>
      </a:accent6>
      <a:hlink>
        <a:srgbClr val="38353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841</TotalTime>
  <Words>2271</Words>
  <Application>Microsoft Macintosh PowerPoint</Application>
  <PresentationFormat>On-screen Show (16:9)</PresentationFormat>
  <Paragraphs>360</Paragraphs>
  <Slides>53</Slides>
  <Notes>43</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53</vt:i4>
      </vt:variant>
    </vt:vector>
  </HeadingPairs>
  <TitlesOfParts>
    <vt:vector size="69" baseType="lpstr">
      <vt:lpstr>Arial</vt:lpstr>
      <vt:lpstr>Fira Sans Extra Condensed</vt:lpstr>
      <vt:lpstr>Symbol</vt:lpstr>
      <vt:lpstr>Calibri</vt:lpstr>
      <vt:lpstr>Century Gothic</vt:lpstr>
      <vt:lpstr>American Typewriter</vt:lpstr>
      <vt:lpstr>Wingdings</vt:lpstr>
      <vt:lpstr>Roboto Condensed Light</vt:lpstr>
      <vt:lpstr>Fredoka One</vt:lpstr>
      <vt:lpstr>Avenir</vt:lpstr>
      <vt:lpstr>Orbitron</vt:lpstr>
      <vt:lpstr>Gujarati MT</vt:lpstr>
      <vt:lpstr>Cambria</vt:lpstr>
      <vt:lpstr>Roboto</vt:lpstr>
      <vt:lpstr>Times New Roman</vt:lpstr>
      <vt:lpstr>The Evolution of Invention in Canada Thesis by Slidesgo</vt:lpstr>
      <vt:lpstr>IOT SOLUTIONS</vt:lpstr>
      <vt:lpstr>4th INDUSTRIAL REVOLUTION</vt:lpstr>
      <vt:lpstr>IOTS: CONCEPT</vt:lpstr>
      <vt:lpstr>IOTS: BUILDING BLOCKS</vt:lpstr>
      <vt:lpstr>PowerPoint Presentation</vt:lpstr>
      <vt:lpstr>PowerPoint Presentation</vt:lpstr>
      <vt:lpstr>RFID CONFIGURATION</vt:lpstr>
      <vt:lpstr>PowerPoint Presentation</vt:lpstr>
      <vt:lpstr>AGENDA</vt:lpstr>
      <vt:lpstr>Types of Microcontrollers </vt:lpstr>
      <vt:lpstr>WHAT IS ARDUINO?</vt:lpstr>
      <vt:lpstr>Type of Sensors</vt:lpstr>
      <vt:lpstr>PowerPoint Presentation</vt:lpstr>
      <vt:lpstr>Types of ACTUATORS</vt:lpstr>
      <vt:lpstr>PowerPoint Presentation</vt:lpstr>
      <vt:lpstr>PowerPoint Presentation</vt:lpstr>
      <vt:lpstr>PowerPoint Presentation</vt:lpstr>
      <vt:lpstr>Communication Protocol</vt:lpstr>
      <vt:lpstr>HOW To Get The Code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Dashboarding</vt:lpstr>
      <vt:lpstr>PowerPoint Presentation</vt:lpstr>
      <vt:lpstr>PowerPoint Presentation</vt:lpstr>
      <vt:lpstr>Traditional vs Tech Farming</vt:lpstr>
      <vt:lpstr>Getting started with Node-RED</vt:lpstr>
      <vt:lpstr>Node-red Installation</vt:lpstr>
      <vt:lpstr>PowerPoint Presentation</vt:lpstr>
      <vt:lpstr>PowerPoint Presentation</vt:lpstr>
      <vt:lpstr>Main components in Node-RED</vt:lpstr>
      <vt:lpstr>Node-Red Basic Nodes</vt:lpstr>
      <vt:lpstr>Managing External Node Modules</vt:lpstr>
      <vt:lpstr>Managing External Node Modules</vt:lpstr>
      <vt:lpstr>Managing External Node Modules</vt:lpstr>
      <vt:lpstr>Communication Protocol using MQTT</vt:lpstr>
      <vt:lpstr>Communication Protocol using MQTT</vt:lpstr>
      <vt:lpstr>Communication Protocol using MQTT</vt:lpstr>
      <vt:lpstr>Communication Protocol using MQTT</vt:lpstr>
      <vt:lpstr>Dashboarding</vt:lpstr>
      <vt:lpstr>DASHBOARDING</vt:lpstr>
      <vt:lpstr>DASHBOARDING</vt:lpstr>
      <vt:lpstr>DASHBOARDING</vt:lpstr>
      <vt:lpstr>DASHBOARDING</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EVOLUTION OF INVENTION IN CANADA THESIS</dc:title>
  <dc:creator>User</dc:creator>
  <cp:lastModifiedBy>MOHD HANIF BIN MOHD RAMLI</cp:lastModifiedBy>
  <cp:revision>4</cp:revision>
  <dcterms:modified xsi:type="dcterms:W3CDTF">2023-11-14T13:30:45Z</dcterms:modified>
</cp:coreProperties>
</file>